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38200"/>
            <a:ext cx="7772400" cy="1470025"/>
          </a:xfrm>
        </p:spPr>
        <p:txBody>
          <a:bodyPr>
            <a:normAutofit/>
          </a:bodyPr>
          <a:lstStyle/>
          <a:p>
            <a:r>
              <a:rPr lang="en-GB" dirty="0" smtClean="0"/>
              <a:t>The Old Lady in the Post Office</a:t>
            </a:r>
            <a:endParaRPr lang="en-GB" dirty="0"/>
          </a:p>
        </p:txBody>
      </p:sp>
      <p:sp>
        <p:nvSpPr>
          <p:cNvPr id="3" name="Subtitle 2"/>
          <p:cNvSpPr>
            <a:spLocks noGrp="1"/>
          </p:cNvSpPr>
          <p:nvPr>
            <p:ph type="subTitle" idx="1"/>
          </p:nvPr>
        </p:nvSpPr>
        <p:spPr/>
        <p:txBody>
          <a:bodyPr/>
          <a:lstStyle/>
          <a:p>
            <a:pPr algn="l"/>
            <a:r>
              <a:rPr lang="en-GB" dirty="0"/>
              <a:t>Slide 2: for incorporation into PPTs</a:t>
            </a:r>
            <a:br>
              <a:rPr lang="en-GB" dirty="0"/>
            </a:br>
            <a:r>
              <a:rPr lang="en-GB" dirty="0"/>
              <a:t>Slide 3: print as handout</a:t>
            </a:r>
          </a:p>
        </p:txBody>
      </p:sp>
      <p:sp>
        <p:nvSpPr>
          <p:cNvPr id="5" name="Rectangle 4"/>
          <p:cNvSpPr/>
          <p:nvPr/>
        </p:nvSpPr>
        <p:spPr>
          <a:xfrm>
            <a:off x="7239000" y="6324600"/>
            <a:ext cx="1545551" cy="369332"/>
          </a:xfrm>
          <a:prstGeom prst="rect">
            <a:avLst/>
          </a:prstGeom>
        </p:spPr>
        <p:txBody>
          <a:bodyPr wrap="none">
            <a:spAutoFit/>
          </a:bodyPr>
          <a:lstStyle/>
          <a:p>
            <a:pPr algn="ctr"/>
            <a:r>
              <a:rPr lang="en-GB" dirty="0" smtClean="0">
                <a:solidFill>
                  <a:schemeClr val="bg1">
                    <a:lumMod val="65000"/>
                  </a:schemeClr>
                </a:solidFill>
              </a:rPr>
              <a:t>@</a:t>
            </a:r>
            <a:r>
              <a:rPr lang="en-GB" dirty="0" err="1">
                <a:solidFill>
                  <a:schemeClr val="bg1">
                    <a:lumMod val="65000"/>
                  </a:schemeClr>
                </a:solidFill>
              </a:rPr>
              <a:t>MisterHistry</a:t>
            </a:r>
            <a:endParaRPr lang="en-GB" dirty="0">
              <a:solidFill>
                <a:schemeClr val="bg1">
                  <a:lumMod val="65000"/>
                </a:schemeClr>
              </a:solidFill>
            </a:endParaRPr>
          </a:p>
        </p:txBody>
      </p:sp>
    </p:spTree>
    <p:extLst>
      <p:ext uri="{BB962C8B-B14F-4D97-AF65-F5344CB8AC3E}">
        <p14:creationId xmlns:p14="http://schemas.microsoft.com/office/powerpoint/2010/main" val="995922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997896" y="3511549"/>
            <a:ext cx="4038600" cy="4525963"/>
          </a:xfrm>
        </p:spPr>
        <p:txBody>
          <a:bodyPr>
            <a:normAutofit/>
          </a:bodyPr>
          <a:lstStyle/>
          <a:p>
            <a:r>
              <a:rPr lang="en-GB" sz="3600" dirty="0" smtClean="0"/>
              <a:t>What issues does she raise?</a:t>
            </a:r>
          </a:p>
          <a:p>
            <a:r>
              <a:rPr lang="en-GB" sz="3600" dirty="0" smtClean="0"/>
              <a:t>Which is her main problem?</a:t>
            </a:r>
          </a:p>
          <a:p>
            <a:r>
              <a:rPr lang="en-GB" sz="3600" dirty="0" smtClean="0"/>
              <a:t>How can you tell?</a:t>
            </a:r>
          </a:p>
          <a:p>
            <a:pPr marL="0" indent="0">
              <a:buNone/>
            </a:pPr>
            <a:r>
              <a:rPr lang="en-GB" sz="3600" dirty="0" smtClean="0"/>
              <a:t> </a:t>
            </a:r>
            <a:endParaRPr lang="en-GB" sz="3600" dirty="0"/>
          </a:p>
        </p:txBody>
      </p:sp>
      <p:sp>
        <p:nvSpPr>
          <p:cNvPr id="6" name="Title 1"/>
          <p:cNvSpPr>
            <a:spLocks noGrp="1"/>
          </p:cNvSpPr>
          <p:nvPr>
            <p:ph type="title"/>
          </p:nvPr>
        </p:nvSpPr>
        <p:spPr>
          <a:xfrm>
            <a:off x="35496" y="864096"/>
            <a:ext cx="4797903" cy="6165304"/>
          </a:xfrm>
        </p:spPr>
        <p:txBody>
          <a:bodyPr anchor="t">
            <a:normAutofit/>
          </a:bodyPr>
          <a:lstStyle/>
          <a:p>
            <a:r>
              <a:rPr lang="en-GB" sz="1600" dirty="0" smtClean="0"/>
              <a:t>“Excuse me, are you the manager? Good. This queue really is the worst thing about this Post Office!</a:t>
            </a:r>
            <a:br>
              <a:rPr lang="en-GB" sz="1600" dirty="0" smtClean="0"/>
            </a:br>
            <a:r>
              <a:rPr lang="en-GB" sz="1600" dirty="0"/>
              <a:t/>
            </a:r>
            <a:br>
              <a:rPr lang="en-GB" sz="1600" dirty="0"/>
            </a:br>
            <a:r>
              <a:rPr lang="en-GB" sz="1600" dirty="0" smtClean="0"/>
              <a:t>The queue is so long is has been </a:t>
            </a:r>
            <a:r>
              <a:rPr lang="en-GB" sz="1600" dirty="0" err="1" smtClean="0"/>
              <a:t>snakin</a:t>
            </a:r>
            <a:r>
              <a:rPr lang="en-GB" sz="1600" dirty="0" smtClean="0"/>
              <a:t>’ out the door for the past half hour an’ it’s not getting any shorter. I only came in here to post a few letters but it’s taken me ages just standing here in the queue!</a:t>
            </a:r>
            <a:br>
              <a:rPr lang="en-GB" sz="1600" dirty="0" smtClean="0"/>
            </a:br>
            <a:r>
              <a:rPr lang="en-GB" sz="1600" dirty="0"/>
              <a:t/>
            </a:r>
            <a:br>
              <a:rPr lang="en-GB" sz="1600" dirty="0"/>
            </a:br>
            <a:r>
              <a:rPr lang="en-GB" sz="1600" dirty="0" smtClean="0"/>
              <a:t>And another thing! If that stamp machine wasn’t broken I’d ‘</a:t>
            </a:r>
            <a:r>
              <a:rPr lang="en-GB" sz="1600" dirty="0" err="1" smtClean="0"/>
              <a:t>ave</a:t>
            </a:r>
            <a:r>
              <a:rPr lang="en-GB" sz="1600" dirty="0" smtClean="0"/>
              <a:t> been able to get out of here far quicker. I only need a few stamps for these letters! If that machine had been </a:t>
            </a:r>
            <a:r>
              <a:rPr lang="en-GB" sz="1600" dirty="0" err="1" smtClean="0"/>
              <a:t>workin</a:t>
            </a:r>
            <a:r>
              <a:rPr lang="en-GB" sz="1600" dirty="0" smtClean="0"/>
              <a:t>’ I wouldn’t have had to queue for so long!</a:t>
            </a:r>
            <a:br>
              <a:rPr lang="en-GB" sz="1600" dirty="0" smtClean="0"/>
            </a:br>
            <a:r>
              <a:rPr lang="en-GB" sz="1600" dirty="0"/>
              <a:t/>
            </a:r>
            <a:br>
              <a:rPr lang="en-GB" sz="1600" dirty="0"/>
            </a:br>
            <a:r>
              <a:rPr lang="en-GB" sz="1600" dirty="0" smtClean="0"/>
              <a:t>And even then, after I’d been waiting in the queue, I got to the front and the man behind the counter was very rude to me. No pleases or thank </a:t>
            </a:r>
            <a:r>
              <a:rPr lang="en-GB" sz="1600" dirty="0" err="1" smtClean="0"/>
              <a:t>yous</a:t>
            </a:r>
            <a:r>
              <a:rPr lang="en-GB" sz="1600" dirty="0" smtClean="0"/>
              <a:t>, just here’s-your-stamp and let’s-’</a:t>
            </a:r>
            <a:r>
              <a:rPr lang="en-GB" sz="1600" dirty="0" err="1" smtClean="0"/>
              <a:t>ave</a:t>
            </a:r>
            <a:r>
              <a:rPr lang="en-GB" sz="1600" dirty="0" smtClean="0"/>
              <a:t> -some money! Mind you, if the queue wasn’t so long he might have had the time to give me a smile and a thank you!</a:t>
            </a:r>
            <a:br>
              <a:rPr lang="en-GB" sz="1600" dirty="0" smtClean="0"/>
            </a:br>
            <a:r>
              <a:rPr lang="en-GB" sz="1600" dirty="0"/>
              <a:t/>
            </a:r>
            <a:br>
              <a:rPr lang="en-GB" sz="1600" dirty="0"/>
            </a:br>
            <a:r>
              <a:rPr lang="en-GB" sz="1600" dirty="0" smtClean="0"/>
              <a:t>Really, if you just sorted out that queue it wouldn’t be so difficult and people wouldn’t be getting so angry!” </a:t>
            </a:r>
            <a:endParaRPr lang="en-GB" sz="1800" dirty="0"/>
          </a:p>
        </p:txBody>
      </p:sp>
      <p:sp>
        <p:nvSpPr>
          <p:cNvPr id="7" name="Rectangle 6"/>
          <p:cNvSpPr/>
          <p:nvPr/>
        </p:nvSpPr>
        <p:spPr>
          <a:xfrm>
            <a:off x="0" y="-27384"/>
            <a:ext cx="9144000" cy="892552"/>
          </a:xfrm>
          <a:prstGeom prst="rect">
            <a:avLst/>
          </a:prstGeom>
        </p:spPr>
        <p:txBody>
          <a:bodyPr wrap="square">
            <a:spAutoFit/>
          </a:bodyPr>
          <a:lstStyle/>
          <a:p>
            <a:pPr algn="ctr"/>
            <a:r>
              <a:rPr lang="en-GB" sz="3200" b="1" dirty="0"/>
              <a:t>The </a:t>
            </a:r>
            <a:r>
              <a:rPr lang="en-GB" sz="3200" b="1" dirty="0">
                <a:solidFill>
                  <a:srgbClr val="FF0000"/>
                </a:solidFill>
              </a:rPr>
              <a:t>Old Lady </a:t>
            </a:r>
            <a:r>
              <a:rPr lang="en-GB" sz="3200" b="1" dirty="0"/>
              <a:t>in the </a:t>
            </a:r>
            <a:r>
              <a:rPr lang="en-GB" sz="3200" b="1" dirty="0">
                <a:solidFill>
                  <a:srgbClr val="FF0000"/>
                </a:solidFill>
              </a:rPr>
              <a:t>Post Office</a:t>
            </a:r>
            <a:r>
              <a:rPr lang="en-GB" sz="3200" b="1" dirty="0"/>
              <a:t>: a monologue</a:t>
            </a:r>
            <a:r>
              <a:rPr lang="en-GB" sz="3200" b="1" dirty="0" smtClean="0"/>
              <a:t>.</a:t>
            </a:r>
          </a:p>
          <a:p>
            <a:pPr algn="ctr"/>
            <a:r>
              <a:rPr lang="en-GB" sz="2000" b="1" dirty="0" smtClean="0"/>
              <a:t>(volunteers with an ‘angry old lady’ voice?)</a:t>
            </a:r>
            <a:endParaRPr lang="en-GB" sz="2000" dirty="0"/>
          </a:p>
        </p:txBody>
      </p:sp>
      <p:pic>
        <p:nvPicPr>
          <p:cNvPr id="1026" name="Picture 2" descr="http://i.dailymail.co.uk/i/pix/2008/09/29/article-1064458-01A2C11C0000044D-776_468x286.jpg"/>
          <p:cNvPicPr>
            <a:picLocks noChangeAspect="1" noChangeArrowheads="1"/>
          </p:cNvPicPr>
          <p:nvPr/>
        </p:nvPicPr>
        <p:blipFill rotWithShape="1">
          <a:blip r:embed="rId2">
            <a:extLst>
              <a:ext uri="{28A0092B-C50C-407E-A947-70E740481C1C}">
                <a14:useLocalDpi xmlns:a14="http://schemas.microsoft.com/office/drawing/2010/main" val="0"/>
              </a:ext>
            </a:extLst>
          </a:blip>
          <a:srcRect r="13721"/>
          <a:stretch/>
        </p:blipFill>
        <p:spPr bwMode="auto">
          <a:xfrm>
            <a:off x="5076056" y="888706"/>
            <a:ext cx="3688147" cy="2612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64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4578824" cy="6897260"/>
          </a:xfrm>
        </p:spPr>
        <p:txBody>
          <a:bodyPr anchor="t">
            <a:normAutofit/>
          </a:bodyPr>
          <a:lstStyle/>
          <a:p>
            <a:r>
              <a:rPr lang="en-GB" sz="1800" b="1" dirty="0" smtClean="0"/>
              <a:t>The Old Lady in the Post Office: a monologue.</a:t>
            </a:r>
            <a:r>
              <a:rPr lang="en-GB" sz="1800" dirty="0" smtClean="0"/>
              <a:t/>
            </a:r>
            <a:br>
              <a:rPr lang="en-GB" sz="1800" dirty="0" smtClean="0"/>
            </a:br>
            <a:r>
              <a:rPr lang="en-GB" sz="1800" dirty="0"/>
              <a:t/>
            </a:r>
            <a:br>
              <a:rPr lang="en-GB" sz="1800" dirty="0"/>
            </a:br>
            <a:r>
              <a:rPr lang="en-GB" sz="1600" dirty="0"/>
              <a:t>“Excuse me, are you the manager? Good. This queue really is the worst thing about this Post Office!</a:t>
            </a:r>
            <a:br>
              <a:rPr lang="en-GB" sz="1600" dirty="0"/>
            </a:br>
            <a:r>
              <a:rPr lang="en-GB" sz="1600" dirty="0"/>
              <a:t/>
            </a:r>
            <a:br>
              <a:rPr lang="en-GB" sz="1600" dirty="0"/>
            </a:br>
            <a:r>
              <a:rPr lang="en-GB" sz="1600" dirty="0"/>
              <a:t>The queue is so long is has been </a:t>
            </a:r>
            <a:r>
              <a:rPr lang="en-GB" sz="1600" dirty="0" err="1"/>
              <a:t>snakin</a:t>
            </a:r>
            <a:r>
              <a:rPr lang="en-GB" sz="1600" dirty="0"/>
              <a:t>’ out the door for the past half hour an’ it’s not getting any shorter. I only came in here to post a few letters but it’s taken me ages just standing here in the queue!</a:t>
            </a:r>
            <a:br>
              <a:rPr lang="en-GB" sz="1600" dirty="0"/>
            </a:br>
            <a:r>
              <a:rPr lang="en-GB" sz="1600" dirty="0"/>
              <a:t/>
            </a:r>
            <a:br>
              <a:rPr lang="en-GB" sz="1600" dirty="0"/>
            </a:br>
            <a:r>
              <a:rPr lang="en-GB" sz="1600" dirty="0" smtClean="0"/>
              <a:t>And </a:t>
            </a:r>
            <a:r>
              <a:rPr lang="en-GB" sz="1600" dirty="0"/>
              <a:t>another thing! If that stamp machine wasn’t broken I’d ‘</a:t>
            </a:r>
            <a:r>
              <a:rPr lang="en-GB" sz="1600" dirty="0" err="1"/>
              <a:t>ave</a:t>
            </a:r>
            <a:r>
              <a:rPr lang="en-GB" sz="1600" dirty="0"/>
              <a:t> been able to get out of here far quicker. I only need a few stamps for these letters! If that machine had been </a:t>
            </a:r>
            <a:r>
              <a:rPr lang="en-GB" sz="1600" dirty="0" err="1"/>
              <a:t>workin</a:t>
            </a:r>
            <a:r>
              <a:rPr lang="en-GB" sz="1600" dirty="0"/>
              <a:t>’ I wouldn’t have had to queue for so long!</a:t>
            </a:r>
            <a:br>
              <a:rPr lang="en-GB" sz="1600" dirty="0"/>
            </a:br>
            <a:r>
              <a:rPr lang="en-GB" sz="1600" dirty="0"/>
              <a:t/>
            </a:r>
            <a:br>
              <a:rPr lang="en-GB" sz="1600" dirty="0"/>
            </a:br>
            <a:r>
              <a:rPr lang="en-GB" sz="1600" dirty="0"/>
              <a:t>And even then, after I’d been waiting in the queue, I got to the front and the man behind the counter was very rude to me. No pleases or thank </a:t>
            </a:r>
            <a:r>
              <a:rPr lang="en-GB" sz="1600" dirty="0" err="1"/>
              <a:t>yous</a:t>
            </a:r>
            <a:r>
              <a:rPr lang="en-GB" sz="1600" dirty="0"/>
              <a:t>, just here’s-your-stamp and let’s-’</a:t>
            </a:r>
            <a:r>
              <a:rPr lang="en-GB" sz="1600" dirty="0" err="1"/>
              <a:t>ave</a:t>
            </a:r>
            <a:r>
              <a:rPr lang="en-GB" sz="1600" dirty="0"/>
              <a:t> -some money! Mind you, if the queue wasn’t so long he might have had the time to give me a smile and a thank you!</a:t>
            </a:r>
            <a:br>
              <a:rPr lang="en-GB" sz="1600" dirty="0"/>
            </a:br>
            <a:r>
              <a:rPr lang="en-GB" sz="1600" dirty="0"/>
              <a:t/>
            </a:r>
            <a:br>
              <a:rPr lang="en-GB" sz="1600" dirty="0"/>
            </a:br>
            <a:r>
              <a:rPr lang="en-GB" sz="1600" dirty="0"/>
              <a:t>Really, if you just sorted out that queue it wouldn’t be so difficult and people wouldn’t be getting so angry!” </a:t>
            </a:r>
            <a:endParaRPr lang="en-GB" sz="1800" dirty="0"/>
          </a:p>
        </p:txBody>
      </p:sp>
      <p:sp>
        <p:nvSpPr>
          <p:cNvPr id="4" name="Title 1"/>
          <p:cNvSpPr txBox="1">
            <a:spLocks/>
          </p:cNvSpPr>
          <p:nvPr/>
        </p:nvSpPr>
        <p:spPr>
          <a:xfrm>
            <a:off x="4565176" y="116632"/>
            <a:ext cx="4578824" cy="6897260"/>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800" b="1" dirty="0" smtClean="0"/>
              <a:t>The Old Lady in the Post Office: a monologue.</a:t>
            </a:r>
            <a:r>
              <a:rPr lang="en-GB" sz="1800" dirty="0" smtClean="0"/>
              <a:t/>
            </a:r>
            <a:br>
              <a:rPr lang="en-GB" sz="1800" dirty="0" smtClean="0"/>
            </a:br>
            <a:r>
              <a:rPr lang="en-GB" sz="1800" dirty="0" smtClean="0"/>
              <a:t/>
            </a:r>
            <a:br>
              <a:rPr lang="en-GB" sz="1800" dirty="0" smtClean="0"/>
            </a:br>
            <a:r>
              <a:rPr lang="en-GB" sz="1600" dirty="0"/>
              <a:t>“Excuse me, are you the manager? Good. This queue really is the worst thing about this Post Office!</a:t>
            </a:r>
            <a:br>
              <a:rPr lang="en-GB" sz="1600" dirty="0"/>
            </a:br>
            <a:r>
              <a:rPr lang="en-GB" sz="1600" dirty="0"/>
              <a:t/>
            </a:r>
            <a:br>
              <a:rPr lang="en-GB" sz="1600" dirty="0"/>
            </a:br>
            <a:r>
              <a:rPr lang="en-GB" sz="1600" dirty="0"/>
              <a:t>The queue is so long is has been </a:t>
            </a:r>
            <a:r>
              <a:rPr lang="en-GB" sz="1600" dirty="0" err="1"/>
              <a:t>snakin</a:t>
            </a:r>
            <a:r>
              <a:rPr lang="en-GB" sz="1600" dirty="0"/>
              <a:t>’ out the door for the past half hour an’ it’s not getting any shorter. I only came in here to post a few letters but it’s taken me ages just standing here in the queue!</a:t>
            </a:r>
            <a:br>
              <a:rPr lang="en-GB" sz="1600" dirty="0"/>
            </a:br>
            <a:r>
              <a:rPr lang="en-GB" sz="1600" dirty="0"/>
              <a:t/>
            </a:r>
            <a:br>
              <a:rPr lang="en-GB" sz="1600" dirty="0"/>
            </a:br>
            <a:r>
              <a:rPr lang="en-GB" sz="1600" dirty="0" smtClean="0"/>
              <a:t>And </a:t>
            </a:r>
            <a:r>
              <a:rPr lang="en-GB" sz="1600" dirty="0"/>
              <a:t>another thing! If that stamp machine wasn’t broken I’d ‘</a:t>
            </a:r>
            <a:r>
              <a:rPr lang="en-GB" sz="1600" dirty="0" err="1"/>
              <a:t>ave</a:t>
            </a:r>
            <a:r>
              <a:rPr lang="en-GB" sz="1600" dirty="0"/>
              <a:t> been able to get out of here far quicker. I only need a few stamps for these letters! If that machine had been </a:t>
            </a:r>
            <a:r>
              <a:rPr lang="en-GB" sz="1600" dirty="0" err="1"/>
              <a:t>workin</a:t>
            </a:r>
            <a:r>
              <a:rPr lang="en-GB" sz="1600" dirty="0"/>
              <a:t>’ I wouldn’t have had to queue for so long!</a:t>
            </a:r>
            <a:br>
              <a:rPr lang="en-GB" sz="1600" dirty="0"/>
            </a:br>
            <a:r>
              <a:rPr lang="en-GB" sz="1600" dirty="0"/>
              <a:t/>
            </a:r>
            <a:br>
              <a:rPr lang="en-GB" sz="1600" dirty="0"/>
            </a:br>
            <a:r>
              <a:rPr lang="en-GB" sz="1600" dirty="0"/>
              <a:t>And even then, after I’d been waiting in the queue, I got to the front and the man behind the counter was very rude to me. No pleases or thank </a:t>
            </a:r>
            <a:r>
              <a:rPr lang="en-GB" sz="1600" dirty="0" err="1"/>
              <a:t>yous</a:t>
            </a:r>
            <a:r>
              <a:rPr lang="en-GB" sz="1600" dirty="0"/>
              <a:t>, just here’s-your-stamp and let’s-’</a:t>
            </a:r>
            <a:r>
              <a:rPr lang="en-GB" sz="1600" dirty="0" err="1"/>
              <a:t>ave</a:t>
            </a:r>
            <a:r>
              <a:rPr lang="en-GB" sz="1600" dirty="0"/>
              <a:t> -some money! Mind you, if the queue wasn’t so long he might have had the time to give me a smile and a thank you!</a:t>
            </a:r>
            <a:br>
              <a:rPr lang="en-GB" sz="1600" dirty="0"/>
            </a:br>
            <a:r>
              <a:rPr lang="en-GB" sz="1600" dirty="0"/>
              <a:t/>
            </a:r>
            <a:br>
              <a:rPr lang="en-GB" sz="1600" dirty="0"/>
            </a:br>
            <a:r>
              <a:rPr lang="en-GB" sz="1600" dirty="0"/>
              <a:t>Really, if you just sorted out that queue it wouldn’t be so difficult and people wouldn’t be getting so angry!” </a:t>
            </a:r>
            <a:endParaRPr lang="en-GB" sz="1800" dirty="0"/>
          </a:p>
        </p:txBody>
      </p:sp>
    </p:spTree>
    <p:extLst>
      <p:ext uri="{BB962C8B-B14F-4D97-AF65-F5344CB8AC3E}">
        <p14:creationId xmlns:p14="http://schemas.microsoft.com/office/powerpoint/2010/main" val="9435316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Words>
  <Application>Microsoft Office PowerPoint</Application>
  <PresentationFormat>On-screen Show (4:3)</PresentationFormat>
  <Paragraphs>12</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The Old Lady in the Post Office</vt:lpstr>
      <vt:lpstr>“Excuse me, are you the manager? Good. This queue really is the worst thing about this Post Office!  The queue is so long is has been snakin’ out the door for the past half hour an’ it’s not getting any shorter. I only came in here to post a few letters but it’s taken me ages just standing here in the queue!  And another thing! If that stamp machine wasn’t broken I’d ‘ave been able to get out of here far quicker. I only need a few stamps for these letters! If that machine had been workin’ I wouldn’t have had to queue for so long!  And even then, after I’d been waiting in the queue, I got to the front and the man behind the counter was very rude to me. No pleases or thank yous, just here’s-your-stamp and let’s-’ave -some money! Mind you, if the queue wasn’t so long he might have had the time to give me a smile and a thank you!  Really, if you just sorted out that queue it wouldn’t be so difficult and people wouldn’t be getting so angry!” </vt:lpstr>
      <vt:lpstr>The Old Lady in the Post Office: a monologue.  “Excuse me, are you the manager? Good. This queue really is the worst thing about this Post Office!  The queue is so long is has been snakin’ out the door for the past half hour an’ it’s not getting any shorter. I only came in here to post a few letters but it’s taken me ages just standing here in the queue!  And another thing! If that stamp machine wasn’t broken I’d ‘ave been able to get out of here far quicker. I only need a few stamps for these letters! If that machine had been workin’ I wouldn’t have had to queue for so long!  And even then, after I’d been waiting in the queue, I got to the front and the man behind the counter was very rude to me. No pleases or thank yous, just here’s-your-stamp and let’s-’ave -some money! Mind you, if the queue wasn’t so long he might have had the time to give me a smile and a thank you!  Really, if you just sorted out that queue it wouldn’t be so difficult and people wouldn’t be getting so angry!”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Old Lady in the Post Office</dc:title>
  <dc:creator>H Richards</dc:creator>
  <cp:lastModifiedBy>Windows User</cp:lastModifiedBy>
  <cp:revision>1</cp:revision>
  <dcterms:created xsi:type="dcterms:W3CDTF">2006-08-16T00:00:00Z</dcterms:created>
  <dcterms:modified xsi:type="dcterms:W3CDTF">2018-02-28T17:52:11Z</dcterms:modified>
</cp:coreProperties>
</file>