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6" r:id="rId2"/>
    <p:sldId id="256" r:id="rId3"/>
    <p:sldId id="260" r:id="rId4"/>
    <p:sldId id="264" r:id="rId5"/>
    <p:sldId id="265" r:id="rId6"/>
    <p:sldId id="262" r:id="rId7"/>
    <p:sldId id="271" r:id="rId8"/>
    <p:sldId id="267" r:id="rId9"/>
    <p:sldId id="258" r:id="rId10"/>
    <p:sldId id="269" r:id="rId11"/>
    <p:sldId id="278" r:id="rId12"/>
    <p:sldId id="270" r:id="rId13"/>
    <p:sldId id="272" r:id="rId14"/>
    <p:sldId id="273" r:id="rId15"/>
    <p:sldId id="276" r:id="rId16"/>
    <p:sldId id="277"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14C486-9335-429F-B3F9-FDCF30D91954}" v="119" dt="2021-02-01T09:28:07.9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94660"/>
  </p:normalViewPr>
  <p:slideViewPr>
    <p:cSldViewPr snapToGrid="0">
      <p:cViewPr varScale="1">
        <p:scale>
          <a:sx n="65" d="100"/>
          <a:sy n="65" d="100"/>
        </p:scale>
        <p:origin x="10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Thornton" userId="cdc8e3d436d26b15" providerId="LiveId" clId="{8014C486-9335-429F-B3F9-FDCF30D91954}"/>
    <pc:docChg chg="undo custSel addSld delSld modSld sldOrd">
      <pc:chgData name="Jenny Thornton" userId="cdc8e3d436d26b15" providerId="LiveId" clId="{8014C486-9335-429F-B3F9-FDCF30D91954}" dt="2021-02-01T09:28:07.900" v="1360"/>
      <pc:docMkLst>
        <pc:docMk/>
      </pc:docMkLst>
      <pc:sldChg chg="addSp delSp modSp modTransition modAnim">
        <pc:chgData name="Jenny Thornton" userId="cdc8e3d436d26b15" providerId="LiveId" clId="{8014C486-9335-429F-B3F9-FDCF30D91954}" dt="2021-02-01T09:28:07.900" v="1360"/>
        <pc:sldMkLst>
          <pc:docMk/>
          <pc:sldMk cId="4042987663" sldId="256"/>
        </pc:sldMkLst>
        <pc:picChg chg="add del mod">
          <ac:chgData name="Jenny Thornton" userId="cdc8e3d436d26b15" providerId="LiveId" clId="{8014C486-9335-429F-B3F9-FDCF30D91954}" dt="2021-02-01T08:56:14.440" v="1359"/>
          <ac:picMkLst>
            <pc:docMk/>
            <pc:sldMk cId="4042987663" sldId="256"/>
            <ac:picMk id="2" creationId="{926F6A58-4B0B-4C36-BB3A-F4BA51508446}"/>
          </ac:picMkLst>
        </pc:picChg>
      </pc:sldChg>
      <pc:sldChg chg="addSp delSp modSp mod modTransition modAnim">
        <pc:chgData name="Jenny Thornton" userId="cdc8e3d436d26b15" providerId="LiveId" clId="{8014C486-9335-429F-B3F9-FDCF30D91954}" dt="2021-02-01T09:28:07.900" v="1360"/>
        <pc:sldMkLst>
          <pc:docMk/>
          <pc:sldMk cId="2830765955" sldId="258"/>
        </pc:sldMkLst>
        <pc:spChg chg="add mod">
          <ac:chgData name="Jenny Thornton" userId="cdc8e3d436d26b15" providerId="LiveId" clId="{8014C486-9335-429F-B3F9-FDCF30D91954}" dt="2021-01-20T21:26:25.084" v="1309" actId="20577"/>
          <ac:spMkLst>
            <pc:docMk/>
            <pc:sldMk cId="2830765955" sldId="258"/>
            <ac:spMk id="3" creationId="{52CB50CA-4E18-43D2-8718-82E8FB2BFD19}"/>
          </ac:spMkLst>
        </pc:spChg>
        <pc:spChg chg="add del">
          <ac:chgData name="Jenny Thornton" userId="cdc8e3d436d26b15" providerId="LiveId" clId="{8014C486-9335-429F-B3F9-FDCF30D91954}" dt="2021-01-20T20:45:09.209" v="619" actId="21"/>
          <ac:spMkLst>
            <pc:docMk/>
            <pc:sldMk cId="2830765955" sldId="258"/>
            <ac:spMk id="5" creationId="{00000000-0000-0000-0000-000000000000}"/>
          </ac:spMkLst>
        </pc:spChg>
        <pc:spChg chg="del">
          <ac:chgData name="Jenny Thornton" userId="cdc8e3d436d26b15" providerId="LiveId" clId="{8014C486-9335-429F-B3F9-FDCF30D91954}" dt="2021-01-20T20:45:14.062" v="623" actId="21"/>
          <ac:spMkLst>
            <pc:docMk/>
            <pc:sldMk cId="2830765955" sldId="258"/>
            <ac:spMk id="6" creationId="{00000000-0000-0000-0000-000000000000}"/>
          </ac:spMkLst>
        </pc:spChg>
        <pc:spChg chg="del">
          <ac:chgData name="Jenny Thornton" userId="cdc8e3d436d26b15" providerId="LiveId" clId="{8014C486-9335-429F-B3F9-FDCF30D91954}" dt="2021-01-20T20:45:15.037" v="624" actId="21"/>
          <ac:spMkLst>
            <pc:docMk/>
            <pc:sldMk cId="2830765955" sldId="258"/>
            <ac:spMk id="7" creationId="{00000000-0000-0000-0000-000000000000}"/>
          </ac:spMkLst>
        </pc:spChg>
        <pc:spChg chg="del">
          <ac:chgData name="Jenny Thornton" userId="cdc8e3d436d26b15" providerId="LiveId" clId="{8014C486-9335-429F-B3F9-FDCF30D91954}" dt="2021-01-20T20:45:12.772" v="622" actId="21"/>
          <ac:spMkLst>
            <pc:docMk/>
            <pc:sldMk cId="2830765955" sldId="258"/>
            <ac:spMk id="10" creationId="{00000000-0000-0000-0000-000000000000}"/>
          </ac:spMkLst>
        </pc:spChg>
        <pc:spChg chg="mod">
          <ac:chgData name="Jenny Thornton" userId="cdc8e3d436d26b15" providerId="LiveId" clId="{8014C486-9335-429F-B3F9-FDCF30D91954}" dt="2021-01-20T21:09:13.483" v="823" actId="20577"/>
          <ac:spMkLst>
            <pc:docMk/>
            <pc:sldMk cId="2830765955" sldId="258"/>
            <ac:spMk id="12" creationId="{00000000-0000-0000-0000-000000000000}"/>
          </ac:spMkLst>
        </pc:spChg>
        <pc:spChg chg="add del">
          <ac:chgData name="Jenny Thornton" userId="cdc8e3d436d26b15" providerId="LiveId" clId="{8014C486-9335-429F-B3F9-FDCF30D91954}" dt="2021-01-20T20:45:11.259" v="620" actId="21"/>
          <ac:spMkLst>
            <pc:docMk/>
            <pc:sldMk cId="2830765955" sldId="258"/>
            <ac:spMk id="14" creationId="{00000000-0000-0000-0000-000000000000}"/>
          </ac:spMkLst>
        </pc:spChg>
        <pc:picChg chg="add del mod">
          <ac:chgData name="Jenny Thornton" userId="cdc8e3d436d26b15" providerId="LiveId" clId="{8014C486-9335-429F-B3F9-FDCF30D91954}" dt="2021-01-20T21:26:38.008" v="1310"/>
          <ac:picMkLst>
            <pc:docMk/>
            <pc:sldMk cId="2830765955" sldId="258"/>
            <ac:picMk id="2" creationId="{CF1E066D-DFC5-49CC-B5FB-C6CEFFC536ED}"/>
          </ac:picMkLst>
        </pc:picChg>
        <pc:picChg chg="add del mod">
          <ac:chgData name="Jenny Thornton" userId="cdc8e3d436d26b15" providerId="LiveId" clId="{8014C486-9335-429F-B3F9-FDCF30D91954}" dt="2021-01-20T21:33:22.354" v="1344"/>
          <ac:picMkLst>
            <pc:docMk/>
            <pc:sldMk cId="2830765955" sldId="258"/>
            <ac:picMk id="4" creationId="{27ED9BA2-1258-494D-B035-8B23A42C08E6}"/>
          </ac:picMkLst>
        </pc:picChg>
        <pc:picChg chg="add del mod">
          <ac:chgData name="Jenny Thornton" userId="cdc8e3d436d26b15" providerId="LiveId" clId="{8014C486-9335-429F-B3F9-FDCF30D91954}" dt="2021-02-01T08:56:14.440" v="1359"/>
          <ac:picMkLst>
            <pc:docMk/>
            <pc:sldMk cId="2830765955" sldId="258"/>
            <ac:picMk id="8" creationId="{54207F69-44F5-4E42-8921-776961698046}"/>
          </ac:picMkLst>
        </pc:picChg>
        <pc:picChg chg="add mod">
          <ac:chgData name="Jenny Thornton" userId="cdc8e3d436d26b15" providerId="LiveId" clId="{8014C486-9335-429F-B3F9-FDCF30D91954}" dt="2021-01-20T21:25:49.786" v="1228" actId="1076"/>
          <ac:picMkLst>
            <pc:docMk/>
            <pc:sldMk cId="2830765955" sldId="258"/>
            <ac:picMk id="1026" creationId="{C71577DD-F507-4514-8A4A-59AE1A9E0F1C}"/>
          </ac:picMkLst>
        </pc:picChg>
        <pc:cxnChg chg="add del mod">
          <ac:chgData name="Jenny Thornton" userId="cdc8e3d436d26b15" providerId="LiveId" clId="{8014C486-9335-429F-B3F9-FDCF30D91954}" dt="2021-01-20T20:45:12.015" v="621" actId="21"/>
          <ac:cxnSpMkLst>
            <pc:docMk/>
            <pc:sldMk cId="2830765955" sldId="258"/>
            <ac:cxnSpMk id="13" creationId="{00000000-0000-0000-0000-000000000000}"/>
          </ac:cxnSpMkLst>
        </pc:cxnChg>
      </pc:sldChg>
      <pc:sldChg chg="del">
        <pc:chgData name="Jenny Thornton" userId="cdc8e3d436d26b15" providerId="LiveId" clId="{8014C486-9335-429F-B3F9-FDCF30D91954}" dt="2021-01-20T21:13:21.841" v="1201" actId="2696"/>
        <pc:sldMkLst>
          <pc:docMk/>
          <pc:sldMk cId="239681461" sldId="259"/>
        </pc:sldMkLst>
      </pc:sldChg>
      <pc:sldChg chg="addSp delSp modSp mod modTransition modAnim">
        <pc:chgData name="Jenny Thornton" userId="cdc8e3d436d26b15" providerId="LiveId" clId="{8014C486-9335-429F-B3F9-FDCF30D91954}" dt="2021-02-01T09:28:07.900" v="1360"/>
        <pc:sldMkLst>
          <pc:docMk/>
          <pc:sldMk cId="1771851755" sldId="260"/>
        </pc:sldMkLst>
        <pc:spChg chg="mod">
          <ac:chgData name="Jenny Thornton" userId="cdc8e3d436d26b15" providerId="LiveId" clId="{8014C486-9335-429F-B3F9-FDCF30D91954}" dt="2021-01-20T21:17:24.597" v="1215" actId="113"/>
          <ac:spMkLst>
            <pc:docMk/>
            <pc:sldMk cId="1771851755" sldId="260"/>
            <ac:spMk id="2" creationId="{00000000-0000-0000-0000-000000000000}"/>
          </ac:spMkLst>
        </pc:spChg>
        <pc:spChg chg="mod">
          <ac:chgData name="Jenny Thornton" userId="cdc8e3d436d26b15" providerId="LiveId" clId="{8014C486-9335-429F-B3F9-FDCF30D91954}" dt="2021-01-20T21:17:18.774" v="1213" actId="1076"/>
          <ac:spMkLst>
            <pc:docMk/>
            <pc:sldMk cId="1771851755" sldId="260"/>
            <ac:spMk id="3" creationId="{00000000-0000-0000-0000-000000000000}"/>
          </ac:spMkLst>
        </pc:spChg>
        <pc:picChg chg="add del mod">
          <ac:chgData name="Jenny Thornton" userId="cdc8e3d436d26b15" providerId="LiveId" clId="{8014C486-9335-429F-B3F9-FDCF30D91954}" dt="2021-01-20T21:17:46.636" v="1224"/>
          <ac:picMkLst>
            <pc:docMk/>
            <pc:sldMk cId="1771851755" sldId="260"/>
            <ac:picMk id="4" creationId="{67737595-BE3D-44DF-88D7-019CDD8AA7FF}"/>
          </ac:picMkLst>
        </pc:picChg>
        <pc:picChg chg="add del mod">
          <ac:chgData name="Jenny Thornton" userId="cdc8e3d436d26b15" providerId="LiveId" clId="{8014C486-9335-429F-B3F9-FDCF30D91954}" dt="2021-02-01T08:56:14.440" v="1359"/>
          <ac:picMkLst>
            <pc:docMk/>
            <pc:sldMk cId="1771851755" sldId="260"/>
            <ac:picMk id="5" creationId="{DD3D8207-C59F-4368-8585-A4E38F180211}"/>
          </ac:picMkLst>
        </pc:picChg>
        <pc:picChg chg="add mod">
          <ac:chgData name="Jenny Thornton" userId="cdc8e3d436d26b15" providerId="LiveId" clId="{8014C486-9335-429F-B3F9-FDCF30D91954}" dt="2021-01-20T21:16:59.708" v="1206" actId="1076"/>
          <ac:picMkLst>
            <pc:docMk/>
            <pc:sldMk cId="1771851755" sldId="260"/>
            <ac:picMk id="7170" creationId="{EE76D5DC-1375-44FB-96E3-A9CD26B118DC}"/>
          </ac:picMkLst>
        </pc:picChg>
      </pc:sldChg>
      <pc:sldChg chg="del">
        <pc:chgData name="Jenny Thornton" userId="cdc8e3d436d26b15" providerId="LiveId" clId="{8014C486-9335-429F-B3F9-FDCF30D91954}" dt="2021-01-20T21:13:21.841" v="1201" actId="2696"/>
        <pc:sldMkLst>
          <pc:docMk/>
          <pc:sldMk cId="3571182942" sldId="261"/>
        </pc:sldMkLst>
      </pc:sldChg>
      <pc:sldChg chg="addSp delSp modSp modTransition modAnim">
        <pc:chgData name="Jenny Thornton" userId="cdc8e3d436d26b15" providerId="LiveId" clId="{8014C486-9335-429F-B3F9-FDCF30D91954}" dt="2021-02-01T09:28:07.900" v="1360"/>
        <pc:sldMkLst>
          <pc:docMk/>
          <pc:sldMk cId="2796202867" sldId="262"/>
        </pc:sldMkLst>
        <pc:picChg chg="add del mod">
          <ac:chgData name="Jenny Thornton" userId="cdc8e3d436d26b15" providerId="LiveId" clId="{8014C486-9335-429F-B3F9-FDCF30D91954}" dt="2021-01-20T21:22:14.216" v="1226"/>
          <ac:picMkLst>
            <pc:docMk/>
            <pc:sldMk cId="2796202867" sldId="262"/>
            <ac:picMk id="2" creationId="{21F5A98F-D236-4B32-A5FB-7E929BC29AD5}"/>
          </ac:picMkLst>
        </pc:picChg>
        <pc:picChg chg="add del mod">
          <ac:chgData name="Jenny Thornton" userId="cdc8e3d436d26b15" providerId="LiveId" clId="{8014C486-9335-429F-B3F9-FDCF30D91954}" dt="2021-02-01T08:56:14.440" v="1359"/>
          <ac:picMkLst>
            <pc:docMk/>
            <pc:sldMk cId="2796202867" sldId="262"/>
            <ac:picMk id="3" creationId="{FE0D76EC-9187-4B5D-893E-02884BFD7797}"/>
          </ac:picMkLst>
        </pc:picChg>
      </pc:sldChg>
      <pc:sldChg chg="del">
        <pc:chgData name="Jenny Thornton" userId="cdc8e3d436d26b15" providerId="LiveId" clId="{8014C486-9335-429F-B3F9-FDCF30D91954}" dt="2021-01-20T21:13:21.841" v="1201" actId="2696"/>
        <pc:sldMkLst>
          <pc:docMk/>
          <pc:sldMk cId="3161931052" sldId="263"/>
        </pc:sldMkLst>
      </pc:sldChg>
      <pc:sldChg chg="addSp delSp modSp modTransition modAnim">
        <pc:chgData name="Jenny Thornton" userId="cdc8e3d436d26b15" providerId="LiveId" clId="{8014C486-9335-429F-B3F9-FDCF30D91954}" dt="2021-02-01T09:28:07.900" v="1360"/>
        <pc:sldMkLst>
          <pc:docMk/>
          <pc:sldMk cId="2786706411" sldId="264"/>
        </pc:sldMkLst>
        <pc:picChg chg="add del mod">
          <ac:chgData name="Jenny Thornton" userId="cdc8e3d436d26b15" providerId="LiveId" clId="{8014C486-9335-429F-B3F9-FDCF30D91954}" dt="2021-02-01T08:56:14.440" v="1359"/>
          <ac:picMkLst>
            <pc:docMk/>
            <pc:sldMk cId="2786706411" sldId="264"/>
            <ac:picMk id="2" creationId="{4B691165-C59D-44D2-877E-84586D4233C3}"/>
          </ac:picMkLst>
        </pc:picChg>
      </pc:sldChg>
      <pc:sldChg chg="addSp delSp modSp modTransition modAnim">
        <pc:chgData name="Jenny Thornton" userId="cdc8e3d436d26b15" providerId="LiveId" clId="{8014C486-9335-429F-B3F9-FDCF30D91954}" dt="2021-02-01T09:28:07.900" v="1360"/>
        <pc:sldMkLst>
          <pc:docMk/>
          <pc:sldMk cId="2602745939" sldId="265"/>
        </pc:sldMkLst>
        <pc:picChg chg="add del mod">
          <ac:chgData name="Jenny Thornton" userId="cdc8e3d436d26b15" providerId="LiveId" clId="{8014C486-9335-429F-B3F9-FDCF30D91954}" dt="2021-02-01T08:56:14.440" v="1359"/>
          <ac:picMkLst>
            <pc:docMk/>
            <pc:sldMk cId="2602745939" sldId="265"/>
            <ac:picMk id="3" creationId="{0DEA5632-C329-4716-BC5C-CB844E563F78}"/>
          </ac:picMkLst>
        </pc:picChg>
      </pc:sldChg>
      <pc:sldChg chg="addSp delSp modSp mod modTransition modAnim">
        <pc:chgData name="Jenny Thornton" userId="cdc8e3d436d26b15" providerId="LiveId" clId="{8014C486-9335-429F-B3F9-FDCF30D91954}" dt="2021-02-01T09:28:07.900" v="1360"/>
        <pc:sldMkLst>
          <pc:docMk/>
          <pc:sldMk cId="2422172814" sldId="266"/>
        </pc:sldMkLst>
        <pc:spChg chg="mod">
          <ac:chgData name="Jenny Thornton" userId="cdc8e3d436d26b15" providerId="LiveId" clId="{8014C486-9335-429F-B3F9-FDCF30D91954}" dt="2021-01-20T21:52:42.709" v="1358" actId="1076"/>
          <ac:spMkLst>
            <pc:docMk/>
            <pc:sldMk cId="2422172814" sldId="266"/>
            <ac:spMk id="8" creationId="{00000000-0000-0000-0000-000000000000}"/>
          </ac:spMkLst>
        </pc:spChg>
        <pc:picChg chg="add del mod">
          <ac:chgData name="Jenny Thornton" userId="cdc8e3d436d26b15" providerId="LiveId" clId="{8014C486-9335-429F-B3F9-FDCF30D91954}" dt="2021-02-01T08:56:14.440" v="1359"/>
          <ac:picMkLst>
            <pc:docMk/>
            <pc:sldMk cId="2422172814" sldId="266"/>
            <ac:picMk id="2" creationId="{0026A562-1AC1-4812-8FD4-6E0DF03EBC9D}"/>
          </ac:picMkLst>
        </pc:picChg>
        <pc:picChg chg="add del mod">
          <ac:chgData name="Jenny Thornton" userId="cdc8e3d436d26b15" providerId="LiveId" clId="{8014C486-9335-429F-B3F9-FDCF30D91954}" dt="2021-01-20T21:52:28.034" v="1355" actId="21"/>
          <ac:picMkLst>
            <pc:docMk/>
            <pc:sldMk cId="2422172814" sldId="266"/>
            <ac:picMk id="22" creationId="{AF2BF907-0C41-4DD2-BC36-0F223CB6C09F}"/>
          </ac:picMkLst>
        </pc:picChg>
        <pc:picChg chg="add mod">
          <ac:chgData name="Jenny Thornton" userId="cdc8e3d436d26b15" providerId="LiveId" clId="{8014C486-9335-429F-B3F9-FDCF30D91954}" dt="2021-01-20T21:52:36.213" v="1356" actId="1076"/>
          <ac:picMkLst>
            <pc:docMk/>
            <pc:sldMk cId="2422172814" sldId="266"/>
            <ac:picMk id="10242" creationId="{A722DF33-5A8E-4369-9334-5E028CD60BAE}"/>
          </ac:picMkLst>
        </pc:picChg>
        <pc:cxnChg chg="mod">
          <ac:chgData name="Jenny Thornton" userId="cdc8e3d436d26b15" providerId="LiveId" clId="{8014C486-9335-429F-B3F9-FDCF30D91954}" dt="2021-01-20T21:52:39.451" v="1357" actId="14100"/>
          <ac:cxnSpMkLst>
            <pc:docMk/>
            <pc:sldMk cId="2422172814" sldId="266"/>
            <ac:cxnSpMk id="17" creationId="{00000000-0000-0000-0000-000000000000}"/>
          </ac:cxnSpMkLst>
        </pc:cxnChg>
      </pc:sldChg>
      <pc:sldChg chg="addSp delSp modSp mod ord modTransition delAnim modAnim">
        <pc:chgData name="Jenny Thornton" userId="cdc8e3d436d26b15" providerId="LiveId" clId="{8014C486-9335-429F-B3F9-FDCF30D91954}" dt="2021-02-01T09:28:07.900" v="1360"/>
        <pc:sldMkLst>
          <pc:docMk/>
          <pc:sldMk cId="195209366" sldId="267"/>
        </pc:sldMkLst>
        <pc:spChg chg="mod">
          <ac:chgData name="Jenny Thornton" userId="cdc8e3d436d26b15" providerId="LiveId" clId="{8014C486-9335-429F-B3F9-FDCF30D91954}" dt="2021-01-20T20:02:20.896" v="1" actId="20577"/>
          <ac:spMkLst>
            <pc:docMk/>
            <pc:sldMk cId="195209366" sldId="267"/>
            <ac:spMk id="2" creationId="{00000000-0000-0000-0000-000000000000}"/>
          </ac:spMkLst>
        </pc:spChg>
        <pc:spChg chg="add mod">
          <ac:chgData name="Jenny Thornton" userId="cdc8e3d436d26b15" providerId="LiveId" clId="{8014C486-9335-429F-B3F9-FDCF30D91954}" dt="2021-01-20T20:22:13.648" v="134" actId="14100"/>
          <ac:spMkLst>
            <pc:docMk/>
            <pc:sldMk cId="195209366" sldId="267"/>
            <ac:spMk id="12" creationId="{3C58C7F5-27E0-492B-B798-01CC854260DD}"/>
          </ac:spMkLst>
        </pc:spChg>
        <pc:spChg chg="add del mod">
          <ac:chgData name="Jenny Thornton" userId="cdc8e3d436d26b15" providerId="LiveId" clId="{8014C486-9335-429F-B3F9-FDCF30D91954}" dt="2021-01-20T20:22:06.824" v="132" actId="21"/>
          <ac:spMkLst>
            <pc:docMk/>
            <pc:sldMk cId="195209366" sldId="267"/>
            <ac:spMk id="13" creationId="{8BB6F87B-B9B9-491C-839D-0AF0B6109598}"/>
          </ac:spMkLst>
        </pc:spChg>
        <pc:spChg chg="add del mod">
          <ac:chgData name="Jenny Thornton" userId="cdc8e3d436d26b15" providerId="LiveId" clId="{8014C486-9335-429F-B3F9-FDCF30D91954}" dt="2021-01-20T20:22:02.182" v="130" actId="21"/>
          <ac:spMkLst>
            <pc:docMk/>
            <pc:sldMk cId="195209366" sldId="267"/>
            <ac:spMk id="14" creationId="{FA464843-6985-49FA-B709-379DFEA61EDB}"/>
          </ac:spMkLst>
        </pc:spChg>
        <pc:spChg chg="add del mod">
          <ac:chgData name="Jenny Thornton" userId="cdc8e3d436d26b15" providerId="LiveId" clId="{8014C486-9335-429F-B3F9-FDCF30D91954}" dt="2021-01-20T20:22:04.602" v="131" actId="21"/>
          <ac:spMkLst>
            <pc:docMk/>
            <pc:sldMk cId="195209366" sldId="267"/>
            <ac:spMk id="15" creationId="{67E668F6-48DB-48D9-AB9D-5F04EBBCAC6F}"/>
          </ac:spMkLst>
        </pc:spChg>
        <pc:spChg chg="add mod">
          <ac:chgData name="Jenny Thornton" userId="cdc8e3d436d26b15" providerId="LiveId" clId="{8014C486-9335-429F-B3F9-FDCF30D91954}" dt="2021-01-20T20:22:18.945" v="136" actId="1076"/>
          <ac:spMkLst>
            <pc:docMk/>
            <pc:sldMk cId="195209366" sldId="267"/>
            <ac:spMk id="16" creationId="{C80C09CA-A879-4842-A0A3-FCB29D840B4C}"/>
          </ac:spMkLst>
        </pc:spChg>
        <pc:spChg chg="add mod">
          <ac:chgData name="Jenny Thornton" userId="cdc8e3d436d26b15" providerId="LiveId" clId="{8014C486-9335-429F-B3F9-FDCF30D91954}" dt="2021-01-20T20:22:23.785" v="138" actId="1076"/>
          <ac:spMkLst>
            <pc:docMk/>
            <pc:sldMk cId="195209366" sldId="267"/>
            <ac:spMk id="17" creationId="{7520D547-A5F2-4A93-95AF-4624F4C58912}"/>
          </ac:spMkLst>
        </pc:spChg>
        <pc:spChg chg="add mod">
          <ac:chgData name="Jenny Thornton" userId="cdc8e3d436d26b15" providerId="LiveId" clId="{8014C486-9335-429F-B3F9-FDCF30D91954}" dt="2021-01-20T20:22:28.753" v="140" actId="1076"/>
          <ac:spMkLst>
            <pc:docMk/>
            <pc:sldMk cId="195209366" sldId="267"/>
            <ac:spMk id="18" creationId="{A9F4B854-C694-42FF-AD2F-CEF1A6E1BEED}"/>
          </ac:spMkLst>
        </pc:spChg>
        <pc:graphicFrameChg chg="add mod modGraphic">
          <ac:chgData name="Jenny Thornton" userId="cdc8e3d436d26b15" providerId="LiveId" clId="{8014C486-9335-429F-B3F9-FDCF30D91954}" dt="2021-01-20T20:03:07.421" v="93" actId="113"/>
          <ac:graphicFrameMkLst>
            <pc:docMk/>
            <pc:sldMk cId="195209366" sldId="267"/>
            <ac:graphicFrameMk id="3" creationId="{8CF37769-B282-45D6-983E-BB1543A0887D}"/>
          </ac:graphicFrameMkLst>
        </pc:graphicFrameChg>
        <pc:picChg chg="add mod">
          <ac:chgData name="Jenny Thornton" userId="cdc8e3d436d26b15" providerId="LiveId" clId="{8014C486-9335-429F-B3F9-FDCF30D91954}" dt="2021-01-20T20:11:25.254" v="96" actId="1076"/>
          <ac:picMkLst>
            <pc:docMk/>
            <pc:sldMk cId="195209366" sldId="267"/>
            <ac:picMk id="5" creationId="{E4A09379-650C-4C10-AD2F-390C824B490B}"/>
          </ac:picMkLst>
        </pc:picChg>
        <pc:picChg chg="add mod">
          <ac:chgData name="Jenny Thornton" userId="cdc8e3d436d26b15" providerId="LiveId" clId="{8014C486-9335-429F-B3F9-FDCF30D91954}" dt="2021-01-20T20:12:42.024" v="101" actId="1076"/>
          <ac:picMkLst>
            <pc:docMk/>
            <pc:sldMk cId="195209366" sldId="267"/>
            <ac:picMk id="7" creationId="{FB12BCDE-0DA5-4465-A2D2-41528CBE7501}"/>
          </ac:picMkLst>
        </pc:picChg>
        <pc:picChg chg="add mod">
          <ac:chgData name="Jenny Thornton" userId="cdc8e3d436d26b15" providerId="LiveId" clId="{8014C486-9335-429F-B3F9-FDCF30D91954}" dt="2021-01-20T20:13:54.858" v="105" actId="1076"/>
          <ac:picMkLst>
            <pc:docMk/>
            <pc:sldMk cId="195209366" sldId="267"/>
            <ac:picMk id="9" creationId="{C38DCB54-CA54-4A78-9952-0712FEBC2104}"/>
          </ac:picMkLst>
        </pc:picChg>
        <pc:picChg chg="add mod">
          <ac:chgData name="Jenny Thornton" userId="cdc8e3d436d26b15" providerId="LiveId" clId="{8014C486-9335-429F-B3F9-FDCF30D91954}" dt="2021-01-20T20:14:39.312" v="108" actId="14100"/>
          <ac:picMkLst>
            <pc:docMk/>
            <pc:sldMk cId="195209366" sldId="267"/>
            <ac:picMk id="11" creationId="{E864C5F7-2A2F-4E64-A4E6-822A0A82E17E}"/>
          </ac:picMkLst>
        </pc:picChg>
        <pc:picChg chg="add del mod">
          <ac:chgData name="Jenny Thornton" userId="cdc8e3d436d26b15" providerId="LiveId" clId="{8014C486-9335-429F-B3F9-FDCF30D91954}" dt="2021-02-01T08:56:14.440" v="1359"/>
          <ac:picMkLst>
            <pc:docMk/>
            <pc:sldMk cId="195209366" sldId="267"/>
            <ac:picMk id="19" creationId="{C7A515B0-2B45-4A29-8DB4-755A78666667}"/>
          </ac:picMkLst>
        </pc:picChg>
      </pc:sldChg>
      <pc:sldChg chg="addSp delSp modSp modTransition modAnim">
        <pc:chgData name="Jenny Thornton" userId="cdc8e3d436d26b15" providerId="LiveId" clId="{8014C486-9335-429F-B3F9-FDCF30D91954}" dt="2021-02-01T09:28:07.900" v="1360"/>
        <pc:sldMkLst>
          <pc:docMk/>
          <pc:sldMk cId="128970251" sldId="269"/>
        </pc:sldMkLst>
        <pc:picChg chg="add del mod">
          <ac:chgData name="Jenny Thornton" userId="cdc8e3d436d26b15" providerId="LiveId" clId="{8014C486-9335-429F-B3F9-FDCF30D91954}" dt="2021-02-01T08:56:14.440" v="1359"/>
          <ac:picMkLst>
            <pc:docMk/>
            <pc:sldMk cId="128970251" sldId="269"/>
            <ac:picMk id="3" creationId="{1749CE68-1F15-487E-BA94-7CB3030AC7B1}"/>
          </ac:picMkLst>
        </pc:picChg>
      </pc:sldChg>
      <pc:sldChg chg="addSp delSp modSp modTransition modAnim">
        <pc:chgData name="Jenny Thornton" userId="cdc8e3d436d26b15" providerId="LiveId" clId="{8014C486-9335-429F-B3F9-FDCF30D91954}" dt="2021-02-01T09:28:07.900" v="1360"/>
        <pc:sldMkLst>
          <pc:docMk/>
          <pc:sldMk cId="1499670681" sldId="270"/>
        </pc:sldMkLst>
        <pc:picChg chg="add del mod">
          <ac:chgData name="Jenny Thornton" userId="cdc8e3d436d26b15" providerId="LiveId" clId="{8014C486-9335-429F-B3F9-FDCF30D91954}" dt="2021-02-01T08:56:14.440" v="1359"/>
          <ac:picMkLst>
            <pc:docMk/>
            <pc:sldMk cId="1499670681" sldId="270"/>
            <ac:picMk id="3" creationId="{DE679E7A-4AC7-47E4-B7F9-140877CB7126}"/>
          </ac:picMkLst>
        </pc:picChg>
        <pc:picChg chg="add mod">
          <ac:chgData name="Jenny Thornton" userId="cdc8e3d436d26b15" providerId="LiveId" clId="{8014C486-9335-429F-B3F9-FDCF30D91954}" dt="2021-01-20T21:06:13.363" v="662" actId="1076"/>
          <ac:picMkLst>
            <pc:docMk/>
            <pc:sldMk cId="1499670681" sldId="270"/>
            <ac:picMk id="2050" creationId="{EDCF5496-DE70-433C-8516-46362D5ED943}"/>
          </ac:picMkLst>
        </pc:picChg>
        <pc:picChg chg="add mod">
          <ac:chgData name="Jenny Thornton" userId="cdc8e3d436d26b15" providerId="LiveId" clId="{8014C486-9335-429F-B3F9-FDCF30D91954}" dt="2021-01-20T21:06:16.566" v="664" actId="1076"/>
          <ac:picMkLst>
            <pc:docMk/>
            <pc:sldMk cId="1499670681" sldId="270"/>
            <ac:picMk id="2052" creationId="{47BDBE01-1004-4957-83D6-BD41B5111E83}"/>
          </ac:picMkLst>
        </pc:picChg>
      </pc:sldChg>
      <pc:sldChg chg="addSp delSp modSp modTransition modAnim">
        <pc:chgData name="Jenny Thornton" userId="cdc8e3d436d26b15" providerId="LiveId" clId="{8014C486-9335-429F-B3F9-FDCF30D91954}" dt="2021-02-01T09:28:07.900" v="1360"/>
        <pc:sldMkLst>
          <pc:docMk/>
          <pc:sldMk cId="3066421468" sldId="271"/>
        </pc:sldMkLst>
        <pc:picChg chg="add del mod">
          <ac:chgData name="Jenny Thornton" userId="cdc8e3d436d26b15" providerId="LiveId" clId="{8014C486-9335-429F-B3F9-FDCF30D91954}" dt="2021-02-01T08:56:14.440" v="1359"/>
          <ac:picMkLst>
            <pc:docMk/>
            <pc:sldMk cId="3066421468" sldId="271"/>
            <ac:picMk id="2" creationId="{2D66CFD3-3673-4DAE-8718-ADA1A2F0E8B6}"/>
          </ac:picMkLst>
        </pc:picChg>
      </pc:sldChg>
      <pc:sldChg chg="addSp delSp modSp mod modTransition modAnim">
        <pc:chgData name="Jenny Thornton" userId="cdc8e3d436d26b15" providerId="LiveId" clId="{8014C486-9335-429F-B3F9-FDCF30D91954}" dt="2021-02-01T09:28:07.900" v="1360"/>
        <pc:sldMkLst>
          <pc:docMk/>
          <pc:sldMk cId="4293594975" sldId="272"/>
        </pc:sldMkLst>
        <pc:spChg chg="mod">
          <ac:chgData name="Jenny Thornton" userId="cdc8e3d436d26b15" providerId="LiveId" clId="{8014C486-9335-429F-B3F9-FDCF30D91954}" dt="2021-01-20T21:07:09.292" v="688" actId="20577"/>
          <ac:spMkLst>
            <pc:docMk/>
            <pc:sldMk cId="4293594975" sldId="272"/>
            <ac:spMk id="2" creationId="{00000000-0000-0000-0000-000000000000}"/>
          </ac:spMkLst>
        </pc:spChg>
        <pc:picChg chg="add del mod">
          <ac:chgData name="Jenny Thornton" userId="cdc8e3d436d26b15" providerId="LiveId" clId="{8014C486-9335-429F-B3F9-FDCF30D91954}" dt="2021-02-01T08:56:14.440" v="1359"/>
          <ac:picMkLst>
            <pc:docMk/>
            <pc:sldMk cId="4293594975" sldId="272"/>
            <ac:picMk id="3" creationId="{BCD80065-AF73-411E-84ED-D8F940FDA45D}"/>
          </ac:picMkLst>
        </pc:picChg>
        <pc:picChg chg="add mod">
          <ac:chgData name="Jenny Thornton" userId="cdc8e3d436d26b15" providerId="LiveId" clId="{8014C486-9335-429F-B3F9-FDCF30D91954}" dt="2021-01-20T21:07:44.392" v="692" actId="1076"/>
          <ac:picMkLst>
            <pc:docMk/>
            <pc:sldMk cId="4293594975" sldId="272"/>
            <ac:picMk id="3074" creationId="{0E66D933-58CE-476A-AD50-1975315EBFDB}"/>
          </ac:picMkLst>
        </pc:picChg>
      </pc:sldChg>
      <pc:sldChg chg="addSp delSp modSp mod modTransition modAnim">
        <pc:chgData name="Jenny Thornton" userId="cdc8e3d436d26b15" providerId="LiveId" clId="{8014C486-9335-429F-B3F9-FDCF30D91954}" dt="2021-02-01T09:28:07.900" v="1360"/>
        <pc:sldMkLst>
          <pc:docMk/>
          <pc:sldMk cId="3589651080" sldId="273"/>
        </pc:sldMkLst>
        <pc:spChg chg="mod">
          <ac:chgData name="Jenny Thornton" userId="cdc8e3d436d26b15" providerId="LiveId" clId="{8014C486-9335-429F-B3F9-FDCF30D91954}" dt="2021-01-20T20:39:47.277" v="615" actId="20577"/>
          <ac:spMkLst>
            <pc:docMk/>
            <pc:sldMk cId="3589651080" sldId="273"/>
            <ac:spMk id="2" creationId="{00000000-0000-0000-0000-000000000000}"/>
          </ac:spMkLst>
        </pc:spChg>
        <pc:picChg chg="add del mod">
          <ac:chgData name="Jenny Thornton" userId="cdc8e3d436d26b15" providerId="LiveId" clId="{8014C486-9335-429F-B3F9-FDCF30D91954}" dt="2021-02-01T08:56:14.440" v="1359"/>
          <ac:picMkLst>
            <pc:docMk/>
            <pc:sldMk cId="3589651080" sldId="273"/>
            <ac:picMk id="3" creationId="{615659A6-DD0B-441C-AC10-648EEAE86FE6}"/>
          </ac:picMkLst>
        </pc:picChg>
        <pc:picChg chg="add mod">
          <ac:chgData name="Jenny Thornton" userId="cdc8e3d436d26b15" providerId="LiveId" clId="{8014C486-9335-429F-B3F9-FDCF30D91954}" dt="2021-01-20T21:08:30.615" v="694" actId="1076"/>
          <ac:picMkLst>
            <pc:docMk/>
            <pc:sldMk cId="3589651080" sldId="273"/>
            <ac:picMk id="4098" creationId="{4BEC76EB-4088-440F-8886-BB878CCDD4E7}"/>
          </ac:picMkLst>
        </pc:picChg>
      </pc:sldChg>
      <pc:sldChg chg="del">
        <pc:chgData name="Jenny Thornton" userId="cdc8e3d436d26b15" providerId="LiveId" clId="{8014C486-9335-429F-B3F9-FDCF30D91954}" dt="2021-01-20T21:13:18.183" v="1200" actId="2696"/>
        <pc:sldMkLst>
          <pc:docMk/>
          <pc:sldMk cId="2300128012" sldId="274"/>
        </pc:sldMkLst>
      </pc:sldChg>
      <pc:sldChg chg="addSp delSp modSp mod modTransition modAnim">
        <pc:chgData name="Jenny Thornton" userId="cdc8e3d436d26b15" providerId="LiveId" clId="{8014C486-9335-429F-B3F9-FDCF30D91954}" dt="2021-02-01T09:28:07.900" v="1360"/>
        <pc:sldMkLst>
          <pc:docMk/>
          <pc:sldMk cId="1586995950" sldId="275"/>
        </pc:sldMkLst>
        <pc:spChg chg="mod">
          <ac:chgData name="Jenny Thornton" userId="cdc8e3d436d26b15" providerId="LiveId" clId="{8014C486-9335-429F-B3F9-FDCF30D91954}" dt="2021-01-20T21:12:49.296" v="1196" actId="20577"/>
          <ac:spMkLst>
            <pc:docMk/>
            <pc:sldMk cId="1586995950" sldId="275"/>
            <ac:spMk id="5" creationId="{00000000-0000-0000-0000-000000000000}"/>
          </ac:spMkLst>
        </pc:spChg>
        <pc:picChg chg="add del mod">
          <ac:chgData name="Jenny Thornton" userId="cdc8e3d436d26b15" providerId="LiveId" clId="{8014C486-9335-429F-B3F9-FDCF30D91954}" dt="2021-02-01T08:56:14.440" v="1359"/>
          <ac:picMkLst>
            <pc:docMk/>
            <pc:sldMk cId="1586995950" sldId="275"/>
            <ac:picMk id="2" creationId="{B3810566-2415-41BA-8F8E-0D75B75B06E2}"/>
          </ac:picMkLst>
        </pc:picChg>
        <pc:picChg chg="add mod">
          <ac:chgData name="Jenny Thornton" userId="cdc8e3d436d26b15" providerId="LiveId" clId="{8014C486-9335-429F-B3F9-FDCF30D91954}" dt="2021-01-20T21:13:06.259" v="1198" actId="1076"/>
          <ac:picMkLst>
            <pc:docMk/>
            <pc:sldMk cId="1586995950" sldId="275"/>
            <ac:picMk id="6" creationId="{45FBC5A1-2B4E-434B-A22C-0B0A6B711C31}"/>
          </ac:picMkLst>
        </pc:picChg>
      </pc:sldChg>
      <pc:sldChg chg="addSp delSp modSp add modTransition modAnim">
        <pc:chgData name="Jenny Thornton" userId="cdc8e3d436d26b15" providerId="LiveId" clId="{8014C486-9335-429F-B3F9-FDCF30D91954}" dt="2021-02-01T09:28:07.900" v="1360"/>
        <pc:sldMkLst>
          <pc:docMk/>
          <pc:sldMk cId="1993091929" sldId="276"/>
        </pc:sldMkLst>
        <pc:picChg chg="add del mod">
          <ac:chgData name="Jenny Thornton" userId="cdc8e3d436d26b15" providerId="LiveId" clId="{8014C486-9335-429F-B3F9-FDCF30D91954}" dt="2021-02-01T08:56:14.440" v="1359"/>
          <ac:picMkLst>
            <pc:docMk/>
            <pc:sldMk cId="1993091929" sldId="276"/>
            <ac:picMk id="3" creationId="{2C5D44D3-841C-4473-9D07-80D924BB0F94}"/>
          </ac:picMkLst>
        </pc:picChg>
      </pc:sldChg>
      <pc:sldChg chg="addSp modSp new del mod">
        <pc:chgData name="Jenny Thornton" userId="cdc8e3d436d26b15" providerId="LiveId" clId="{8014C486-9335-429F-B3F9-FDCF30D91954}" dt="2021-01-20T21:11:52.001" v="1008" actId="2696"/>
        <pc:sldMkLst>
          <pc:docMk/>
          <pc:sldMk cId="3092075696" sldId="276"/>
        </pc:sldMkLst>
        <pc:spChg chg="add mod">
          <ac:chgData name="Jenny Thornton" userId="cdc8e3d436d26b15" providerId="LiveId" clId="{8014C486-9335-429F-B3F9-FDCF30D91954}" dt="2021-01-20T21:10:37.755" v="934" actId="1076"/>
          <ac:spMkLst>
            <pc:docMk/>
            <pc:sldMk cId="3092075696" sldId="276"/>
            <ac:spMk id="2" creationId="{C9ED84F9-5016-4038-88DE-502994979F86}"/>
          </ac:spMkLst>
        </pc:spChg>
        <pc:spChg chg="add mod">
          <ac:chgData name="Jenny Thornton" userId="cdc8e3d436d26b15" providerId="LiveId" clId="{8014C486-9335-429F-B3F9-FDCF30D91954}" dt="2021-01-20T21:11:07.276" v="998" actId="14100"/>
          <ac:spMkLst>
            <pc:docMk/>
            <pc:sldMk cId="3092075696" sldId="276"/>
            <ac:spMk id="4" creationId="{C8B9E73C-C378-444F-9E00-D5433286848B}"/>
          </ac:spMkLst>
        </pc:spChg>
        <pc:picChg chg="add mod">
          <ac:chgData name="Jenny Thornton" userId="cdc8e3d436d26b15" providerId="LiveId" clId="{8014C486-9335-429F-B3F9-FDCF30D91954}" dt="2021-01-20T21:10:30.456" v="933" actId="1076"/>
          <ac:picMkLst>
            <pc:docMk/>
            <pc:sldMk cId="3092075696" sldId="276"/>
            <ac:picMk id="5122" creationId="{834DEDE5-D224-4C18-8336-DD694EF6623D}"/>
          </ac:picMkLst>
        </pc:picChg>
      </pc:sldChg>
      <pc:sldChg chg="addSp delSp modSp add modTransition modAnim">
        <pc:chgData name="Jenny Thornton" userId="cdc8e3d436d26b15" providerId="LiveId" clId="{8014C486-9335-429F-B3F9-FDCF30D91954}" dt="2021-02-01T09:28:07.900" v="1360"/>
        <pc:sldMkLst>
          <pc:docMk/>
          <pc:sldMk cId="369504685" sldId="277"/>
        </pc:sldMkLst>
        <pc:picChg chg="add del mod">
          <ac:chgData name="Jenny Thornton" userId="cdc8e3d436d26b15" providerId="LiveId" clId="{8014C486-9335-429F-B3F9-FDCF30D91954}" dt="2021-02-01T08:56:14.440" v="1359"/>
          <ac:picMkLst>
            <pc:docMk/>
            <pc:sldMk cId="369504685" sldId="277"/>
            <ac:picMk id="2" creationId="{7DD47015-4225-42E3-9D63-D2F48B365DB7}"/>
          </ac:picMkLst>
        </pc:picChg>
      </pc:sldChg>
      <pc:sldChg chg="addSp modSp new del">
        <pc:chgData name="Jenny Thornton" userId="cdc8e3d436d26b15" providerId="LiveId" clId="{8014C486-9335-429F-B3F9-FDCF30D91954}" dt="2021-01-20T21:11:52.001" v="1008" actId="2696"/>
        <pc:sldMkLst>
          <pc:docMk/>
          <pc:sldMk cId="844424750" sldId="277"/>
        </pc:sldMkLst>
        <pc:picChg chg="add mod">
          <ac:chgData name="Jenny Thornton" userId="cdc8e3d436d26b15" providerId="LiveId" clId="{8014C486-9335-429F-B3F9-FDCF30D91954}" dt="2021-01-20T21:11:45.123" v="1007" actId="14100"/>
          <ac:picMkLst>
            <pc:docMk/>
            <pc:sldMk cId="844424750" sldId="277"/>
            <ac:picMk id="6146" creationId="{8F13D1F1-45C8-4DDF-9E73-AA2A0A0B16B5}"/>
          </ac:picMkLst>
        </pc:picChg>
      </pc:sldChg>
      <pc:sldChg chg="add del">
        <pc:chgData name="Jenny Thornton" userId="cdc8e3d436d26b15" providerId="LiveId" clId="{8014C486-9335-429F-B3F9-FDCF30D91954}" dt="2021-01-20T21:13:21.841" v="1201" actId="2696"/>
        <pc:sldMkLst>
          <pc:docMk/>
          <pc:sldMk cId="249663558" sldId="278"/>
        </pc:sldMkLst>
      </pc:sldChg>
      <pc:sldChg chg="addSp delSp modSp new mod ord modTransition delAnim modAnim">
        <pc:chgData name="Jenny Thornton" userId="cdc8e3d436d26b15" providerId="LiveId" clId="{8014C486-9335-429F-B3F9-FDCF30D91954}" dt="2021-02-01T09:28:07.900" v="1360"/>
        <pc:sldMkLst>
          <pc:docMk/>
          <pc:sldMk cId="2031330589" sldId="278"/>
        </pc:sldMkLst>
        <pc:picChg chg="add del mod">
          <ac:chgData name="Jenny Thornton" userId="cdc8e3d436d26b15" providerId="LiveId" clId="{8014C486-9335-429F-B3F9-FDCF30D91954}" dt="2021-01-20T21:29:43.341" v="1319" actId="21"/>
          <ac:picMkLst>
            <pc:docMk/>
            <pc:sldMk cId="2031330589" sldId="278"/>
            <ac:picMk id="2" creationId="{1F1D350D-6F74-48B2-ABC1-EA7EEBDCFAD8}"/>
          </ac:picMkLst>
        </pc:picChg>
        <pc:picChg chg="add mod">
          <ac:chgData name="Jenny Thornton" userId="cdc8e3d436d26b15" providerId="LiveId" clId="{8014C486-9335-429F-B3F9-FDCF30D91954}" dt="2021-01-20T21:29:57.278" v="1325" actId="1076"/>
          <ac:picMkLst>
            <pc:docMk/>
            <pc:sldMk cId="2031330589" sldId="278"/>
            <ac:picMk id="3" creationId="{F9838A24-CAC4-4E61-9F8A-CE54605FE74B}"/>
          </ac:picMkLst>
        </pc:picChg>
        <pc:picChg chg="add del mod">
          <ac:chgData name="Jenny Thornton" userId="cdc8e3d436d26b15" providerId="LiveId" clId="{8014C486-9335-429F-B3F9-FDCF30D91954}" dt="2021-01-20T21:30:45.523" v="1333" actId="21"/>
          <ac:picMkLst>
            <pc:docMk/>
            <pc:sldMk cId="2031330589" sldId="278"/>
            <ac:picMk id="4" creationId="{83B095BF-E923-426B-9B61-27EBA22CF6E9}"/>
          </ac:picMkLst>
        </pc:picChg>
        <pc:picChg chg="add mod">
          <ac:chgData name="Jenny Thornton" userId="cdc8e3d436d26b15" providerId="LiveId" clId="{8014C486-9335-429F-B3F9-FDCF30D91954}" dt="2021-01-20T21:31:18.744" v="1342" actId="1440"/>
          <ac:picMkLst>
            <pc:docMk/>
            <pc:sldMk cId="2031330589" sldId="278"/>
            <ac:picMk id="7" creationId="{974BC793-8785-462C-8DE0-3DB60501DFA0}"/>
          </ac:picMkLst>
        </pc:picChg>
        <pc:picChg chg="add del mod">
          <ac:chgData name="Jenny Thornton" userId="cdc8e3d436d26b15" providerId="LiveId" clId="{8014C486-9335-429F-B3F9-FDCF30D91954}" dt="2021-02-01T08:56:14.440" v="1359"/>
          <ac:picMkLst>
            <pc:docMk/>
            <pc:sldMk cId="2031330589" sldId="278"/>
            <ac:picMk id="8" creationId="{2442590F-07BF-4053-BDDD-C30B74742012}"/>
          </ac:picMkLst>
        </pc:picChg>
        <pc:cxnChg chg="add del mod">
          <ac:chgData name="Jenny Thornton" userId="cdc8e3d436d26b15" providerId="LiveId" clId="{8014C486-9335-429F-B3F9-FDCF30D91954}" dt="2021-01-20T21:30:47.615" v="1334" actId="21"/>
          <ac:cxnSpMkLst>
            <pc:docMk/>
            <pc:sldMk cId="2031330589" sldId="278"/>
            <ac:cxnSpMk id="6" creationId="{EEB7275A-B04B-451E-8FED-2E46DB04E9E6}"/>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0B3F0E-06CE-4DEB-A679-C651EF5B4061}" type="datetimeFigureOut">
              <a:rPr lang="en-GB" smtClean="0"/>
              <a:t>01/02/2021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52C09-08BA-4F77-A63D-F8F5F279D74E}" type="slidenum">
              <a:rPr lang="en-GB" smtClean="0"/>
              <a:t>‹#›</a:t>
            </a:fld>
            <a:endParaRPr lang="en-GB"/>
          </a:p>
        </p:txBody>
      </p:sp>
    </p:spTree>
    <p:extLst>
      <p:ext uri="{BB962C8B-B14F-4D97-AF65-F5344CB8AC3E}">
        <p14:creationId xmlns:p14="http://schemas.microsoft.com/office/powerpoint/2010/main" val="3332939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a:t>
            </a:r>
            <a:r>
              <a:rPr lang="en-GB" baseline="0" dirty="0"/>
              <a:t> the start of the Tudor period these were the areas of the world that Europeans knew about</a:t>
            </a:r>
            <a:endParaRPr lang="en-GB" dirty="0"/>
          </a:p>
        </p:txBody>
      </p:sp>
      <p:sp>
        <p:nvSpPr>
          <p:cNvPr id="4" name="Slide Number Placeholder 3"/>
          <p:cNvSpPr>
            <a:spLocks noGrp="1"/>
          </p:cNvSpPr>
          <p:nvPr>
            <p:ph type="sldNum" sz="quarter" idx="10"/>
          </p:nvPr>
        </p:nvSpPr>
        <p:spPr/>
        <p:txBody>
          <a:bodyPr/>
          <a:lstStyle/>
          <a:p>
            <a:fld id="{F4B52C09-08BA-4F77-A63D-F8F5F279D74E}" type="slidenum">
              <a:rPr lang="en-GB" smtClean="0"/>
              <a:t>4</a:t>
            </a:fld>
            <a:endParaRPr lang="en-GB"/>
          </a:p>
        </p:txBody>
      </p:sp>
    </p:spTree>
    <p:extLst>
      <p:ext uri="{BB962C8B-B14F-4D97-AF65-F5344CB8AC3E}">
        <p14:creationId xmlns:p14="http://schemas.microsoft.com/office/powerpoint/2010/main" val="4194619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25EF93B-08E8-4B3C-9B2B-D41633A33235}" type="datetimeFigureOut">
              <a:rPr lang="en-GB" smtClean="0"/>
              <a:t>01/02/2021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940090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25EF93B-08E8-4B3C-9B2B-D41633A33235}" type="datetimeFigureOut">
              <a:rPr lang="en-GB" smtClean="0"/>
              <a:t>01/02/2021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341115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5EF93B-08E8-4B3C-9B2B-D41633A33235}" type="datetimeFigureOut">
              <a:rPr lang="en-GB" smtClean="0"/>
              <a:t>01/02/2021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388907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25EF93B-08E8-4B3C-9B2B-D41633A33235}" type="datetimeFigureOut">
              <a:rPr lang="en-GB" smtClean="0"/>
              <a:t>01/02/2021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1956324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25EF93B-08E8-4B3C-9B2B-D41633A33235}" type="datetimeFigureOut">
              <a:rPr lang="en-GB" smtClean="0"/>
              <a:t>01/02/2021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626766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25EF93B-08E8-4B3C-9B2B-D41633A33235}" type="datetimeFigureOut">
              <a:rPr lang="en-GB" smtClean="0"/>
              <a:t>01/02/2021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1155659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5EF93B-08E8-4B3C-9B2B-D41633A33235}" type="datetimeFigureOut">
              <a:rPr lang="en-GB" smtClean="0"/>
              <a:t>01/02/2021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599373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5EF93B-08E8-4B3C-9B2B-D41633A33235}" type="datetimeFigureOut">
              <a:rPr lang="en-GB" smtClean="0"/>
              <a:t>01/02/2021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205384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5EF93B-08E8-4B3C-9B2B-D41633A33235}" type="datetimeFigureOut">
              <a:rPr lang="en-GB" smtClean="0"/>
              <a:t>01/02/2021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2695856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25EF93B-08E8-4B3C-9B2B-D41633A33235}" type="datetimeFigureOut">
              <a:rPr lang="en-GB" smtClean="0"/>
              <a:t>01/02/2021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289748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25EF93B-08E8-4B3C-9B2B-D41633A33235}" type="datetimeFigureOut">
              <a:rPr lang="en-GB" smtClean="0"/>
              <a:t>01/02/2021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262812-9E16-42E8-9A16-10C47D0FE8E6}" type="slidenum">
              <a:rPr lang="en-GB" smtClean="0"/>
              <a:t>‹#›</a:t>
            </a:fld>
            <a:endParaRPr lang="en-GB"/>
          </a:p>
        </p:txBody>
      </p:sp>
    </p:spTree>
    <p:extLst>
      <p:ext uri="{BB962C8B-B14F-4D97-AF65-F5344CB8AC3E}">
        <p14:creationId xmlns:p14="http://schemas.microsoft.com/office/powerpoint/2010/main" val="2570983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EF93B-08E8-4B3C-9B2B-D41633A33235}" type="datetimeFigureOut">
              <a:rPr lang="en-GB" smtClean="0"/>
              <a:t>01/02/2021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62812-9E16-42E8-9A16-10C47D0FE8E6}" type="slidenum">
              <a:rPr lang="en-GB" smtClean="0"/>
              <a:t>‹#›</a:t>
            </a:fld>
            <a:endParaRPr lang="en-GB"/>
          </a:p>
        </p:txBody>
      </p:sp>
    </p:spTree>
    <p:extLst>
      <p:ext uri="{BB962C8B-B14F-4D97-AF65-F5344CB8AC3E}">
        <p14:creationId xmlns:p14="http://schemas.microsoft.com/office/powerpoint/2010/main" val="2129517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433454" y="2826327"/>
            <a:ext cx="2673927" cy="942109"/>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The transatlantic slave trade</a:t>
            </a:r>
          </a:p>
        </p:txBody>
      </p:sp>
      <p:sp>
        <p:nvSpPr>
          <p:cNvPr id="7" name="TextBox 6"/>
          <p:cNvSpPr txBox="1"/>
          <p:nvPr/>
        </p:nvSpPr>
        <p:spPr>
          <a:xfrm>
            <a:off x="554182" y="1066801"/>
            <a:ext cx="2272145" cy="923330"/>
          </a:xfrm>
          <a:prstGeom prst="rect">
            <a:avLst/>
          </a:prstGeom>
          <a:noFill/>
        </p:spPr>
        <p:txBody>
          <a:bodyPr wrap="square" rtlCol="0">
            <a:spAutoFit/>
          </a:bodyPr>
          <a:lstStyle/>
          <a:p>
            <a:pPr algn="ctr"/>
            <a:r>
              <a:rPr lang="en-GB" dirty="0"/>
              <a:t>1. Who lived in the New World by the 1600s?</a:t>
            </a:r>
          </a:p>
        </p:txBody>
      </p:sp>
      <p:sp>
        <p:nvSpPr>
          <p:cNvPr id="8" name="TextBox 7"/>
          <p:cNvSpPr txBox="1"/>
          <p:nvPr/>
        </p:nvSpPr>
        <p:spPr>
          <a:xfrm>
            <a:off x="4565179" y="383371"/>
            <a:ext cx="2272145" cy="923330"/>
          </a:xfrm>
          <a:prstGeom prst="rect">
            <a:avLst/>
          </a:prstGeom>
          <a:noFill/>
        </p:spPr>
        <p:txBody>
          <a:bodyPr wrap="square" rtlCol="0">
            <a:spAutoFit/>
          </a:bodyPr>
          <a:lstStyle/>
          <a:p>
            <a:pPr algn="ctr"/>
            <a:r>
              <a:rPr lang="en-GB" dirty="0"/>
              <a:t>2. How did ideas about race develop in the New World?</a:t>
            </a:r>
          </a:p>
        </p:txBody>
      </p:sp>
      <p:sp>
        <p:nvSpPr>
          <p:cNvPr id="9" name="TextBox 8"/>
          <p:cNvSpPr txBox="1"/>
          <p:nvPr/>
        </p:nvSpPr>
        <p:spPr>
          <a:xfrm>
            <a:off x="8645235" y="845036"/>
            <a:ext cx="2272145" cy="646331"/>
          </a:xfrm>
          <a:prstGeom prst="rect">
            <a:avLst/>
          </a:prstGeom>
          <a:noFill/>
        </p:spPr>
        <p:txBody>
          <a:bodyPr wrap="square" rtlCol="0">
            <a:spAutoFit/>
          </a:bodyPr>
          <a:lstStyle/>
          <a:p>
            <a:pPr algn="ctr"/>
            <a:r>
              <a:rPr lang="en-GB" dirty="0"/>
              <a:t>3. What was Africa like by the 1700s?</a:t>
            </a:r>
          </a:p>
        </p:txBody>
      </p:sp>
      <p:sp>
        <p:nvSpPr>
          <p:cNvPr id="10" name="TextBox 9"/>
          <p:cNvSpPr txBox="1"/>
          <p:nvPr/>
        </p:nvSpPr>
        <p:spPr>
          <a:xfrm>
            <a:off x="8853053" y="2826327"/>
            <a:ext cx="2272145" cy="923330"/>
          </a:xfrm>
          <a:prstGeom prst="rect">
            <a:avLst/>
          </a:prstGeom>
          <a:noFill/>
        </p:spPr>
        <p:txBody>
          <a:bodyPr wrap="square" rtlCol="0">
            <a:spAutoFit/>
          </a:bodyPr>
          <a:lstStyle/>
          <a:p>
            <a:pPr algn="ctr"/>
            <a:r>
              <a:rPr lang="en-GB" dirty="0"/>
              <a:t>4. What was the triangular trade and Middle Passage?</a:t>
            </a:r>
          </a:p>
        </p:txBody>
      </p:sp>
      <p:sp>
        <p:nvSpPr>
          <p:cNvPr id="11" name="TextBox 10"/>
          <p:cNvSpPr txBox="1"/>
          <p:nvPr/>
        </p:nvSpPr>
        <p:spPr>
          <a:xfrm>
            <a:off x="7980217" y="5084617"/>
            <a:ext cx="2272145" cy="646331"/>
          </a:xfrm>
          <a:prstGeom prst="rect">
            <a:avLst/>
          </a:prstGeom>
          <a:noFill/>
        </p:spPr>
        <p:txBody>
          <a:bodyPr wrap="square" rtlCol="0">
            <a:spAutoFit/>
          </a:bodyPr>
          <a:lstStyle/>
          <a:p>
            <a:pPr algn="ctr"/>
            <a:r>
              <a:rPr lang="en-GB" dirty="0"/>
              <a:t>5. What happened to the slave ship </a:t>
            </a:r>
            <a:r>
              <a:rPr lang="en-GB" dirty="0" err="1"/>
              <a:t>Zong</a:t>
            </a:r>
            <a:r>
              <a:rPr lang="en-GB" dirty="0"/>
              <a:t>?</a:t>
            </a:r>
          </a:p>
        </p:txBody>
      </p:sp>
      <p:sp>
        <p:nvSpPr>
          <p:cNvPr id="12" name="TextBox 11"/>
          <p:cNvSpPr txBox="1"/>
          <p:nvPr/>
        </p:nvSpPr>
        <p:spPr>
          <a:xfrm>
            <a:off x="4433454" y="5407782"/>
            <a:ext cx="2272145" cy="646331"/>
          </a:xfrm>
          <a:prstGeom prst="rect">
            <a:avLst/>
          </a:prstGeom>
          <a:noFill/>
        </p:spPr>
        <p:txBody>
          <a:bodyPr wrap="square" rtlCol="0">
            <a:spAutoFit/>
          </a:bodyPr>
          <a:lstStyle/>
          <a:p>
            <a:pPr algn="ctr"/>
            <a:r>
              <a:rPr lang="en-GB" dirty="0"/>
              <a:t>6. What was life like for enslaved people?</a:t>
            </a:r>
          </a:p>
        </p:txBody>
      </p:sp>
      <p:sp>
        <p:nvSpPr>
          <p:cNvPr id="13" name="TextBox 12"/>
          <p:cNvSpPr txBox="1"/>
          <p:nvPr/>
        </p:nvSpPr>
        <p:spPr>
          <a:xfrm>
            <a:off x="1274618" y="5084617"/>
            <a:ext cx="2272145" cy="923330"/>
          </a:xfrm>
          <a:prstGeom prst="rect">
            <a:avLst/>
          </a:prstGeom>
          <a:noFill/>
        </p:spPr>
        <p:txBody>
          <a:bodyPr wrap="square" rtlCol="0">
            <a:spAutoFit/>
          </a:bodyPr>
          <a:lstStyle/>
          <a:p>
            <a:pPr algn="ctr"/>
            <a:r>
              <a:rPr lang="en-GB" dirty="0"/>
              <a:t>7. How did enslaved people resist and rebel?</a:t>
            </a:r>
          </a:p>
        </p:txBody>
      </p:sp>
      <p:sp>
        <p:nvSpPr>
          <p:cNvPr id="14" name="TextBox 13"/>
          <p:cNvSpPr txBox="1"/>
          <p:nvPr/>
        </p:nvSpPr>
        <p:spPr>
          <a:xfrm>
            <a:off x="415637" y="3075709"/>
            <a:ext cx="2272145" cy="646331"/>
          </a:xfrm>
          <a:prstGeom prst="rect">
            <a:avLst/>
          </a:prstGeom>
          <a:noFill/>
        </p:spPr>
        <p:txBody>
          <a:bodyPr wrap="square" rtlCol="0">
            <a:spAutoFit/>
          </a:bodyPr>
          <a:lstStyle/>
          <a:p>
            <a:pPr algn="ctr"/>
            <a:r>
              <a:rPr lang="en-GB" dirty="0"/>
              <a:t>8. Why was slavery abolished?</a:t>
            </a:r>
          </a:p>
        </p:txBody>
      </p:sp>
      <p:cxnSp>
        <p:nvCxnSpPr>
          <p:cNvPr id="16" name="Straight Arrow Connector 15"/>
          <p:cNvCxnSpPr/>
          <p:nvPr/>
        </p:nvCxnSpPr>
        <p:spPr>
          <a:xfrm flipH="1" flipV="1">
            <a:off x="2410690" y="1759527"/>
            <a:ext cx="2133601" cy="1163782"/>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7" name="Straight Arrow Connector 16"/>
          <p:cNvCxnSpPr>
            <a:cxnSpLocks/>
          </p:cNvCxnSpPr>
          <p:nvPr/>
        </p:nvCxnSpPr>
        <p:spPr>
          <a:xfrm flipV="1">
            <a:off x="5673649" y="1294272"/>
            <a:ext cx="0" cy="1629037"/>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9" name="Straight Arrow Connector 18"/>
          <p:cNvCxnSpPr/>
          <p:nvPr/>
        </p:nvCxnSpPr>
        <p:spPr>
          <a:xfrm flipV="1">
            <a:off x="7039706" y="1491367"/>
            <a:ext cx="1636488" cy="1476592"/>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p:cNvCxnSpPr>
            <a:endCxn id="10" idx="1"/>
          </p:cNvCxnSpPr>
          <p:nvPr/>
        </p:nvCxnSpPr>
        <p:spPr>
          <a:xfrm flipV="1">
            <a:off x="7056012" y="3287992"/>
            <a:ext cx="1797041" cy="30043"/>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3" name="Straight Arrow Connector 22"/>
          <p:cNvCxnSpPr/>
          <p:nvPr/>
        </p:nvCxnSpPr>
        <p:spPr>
          <a:xfrm>
            <a:off x="6951277" y="3676549"/>
            <a:ext cx="1028940" cy="1408068"/>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p:nvPr/>
        </p:nvCxnSpPr>
        <p:spPr>
          <a:xfrm>
            <a:off x="5701252" y="3749657"/>
            <a:ext cx="6286" cy="1658125"/>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7" name="Straight Arrow Connector 26"/>
          <p:cNvCxnSpPr/>
          <p:nvPr/>
        </p:nvCxnSpPr>
        <p:spPr>
          <a:xfrm flipH="1">
            <a:off x="3390685" y="3714153"/>
            <a:ext cx="1180088" cy="1389243"/>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9" name="Straight Arrow Connector 28"/>
          <p:cNvCxnSpPr>
            <a:endCxn id="14" idx="3"/>
          </p:cNvCxnSpPr>
          <p:nvPr/>
        </p:nvCxnSpPr>
        <p:spPr>
          <a:xfrm flipH="1">
            <a:off x="2687782" y="3375331"/>
            <a:ext cx="1856508" cy="23544"/>
          </a:xfrm>
          <a:prstGeom prst="straightConnector1">
            <a:avLst/>
          </a:prstGeom>
          <a:ln>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pic>
        <p:nvPicPr>
          <p:cNvPr id="10242" name="Picture 2" descr="The Middle Passage | National Museums Liverpool">
            <a:extLst>
              <a:ext uri="{FF2B5EF4-FFF2-40B4-BE49-F238E27FC236}">
                <a16:creationId xmlns:a16="http://schemas.microsoft.com/office/drawing/2014/main" id="{A722DF33-5A8E-4369-9334-5E028CD60B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3835" y="1840904"/>
            <a:ext cx="1413163" cy="1131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172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GB" b="1" dirty="0">
                <a:latin typeface="+mn-lt"/>
              </a:rPr>
              <a:t>Who lived in the New World by the 1600s?</a:t>
            </a:r>
          </a:p>
        </p:txBody>
      </p:sp>
      <p:sp>
        <p:nvSpPr>
          <p:cNvPr id="5" name="Content Placeholder 4"/>
          <p:cNvSpPr>
            <a:spLocks noGrp="1"/>
          </p:cNvSpPr>
          <p:nvPr>
            <p:ph idx="1"/>
          </p:nvPr>
        </p:nvSpPr>
        <p:spPr>
          <a:xfrm>
            <a:off x="838200" y="4879546"/>
            <a:ext cx="10515600" cy="1748654"/>
          </a:xfrm>
        </p:spPr>
        <p:txBody>
          <a:bodyPr>
            <a:normAutofit fontScale="92500" lnSpcReduction="10000"/>
          </a:bodyPr>
          <a:lstStyle/>
          <a:p>
            <a:pPr marL="0" indent="0">
              <a:buNone/>
            </a:pPr>
            <a:r>
              <a:rPr lang="en-GB" u="sng" dirty="0"/>
              <a:t>Lesson Targets:</a:t>
            </a:r>
          </a:p>
          <a:p>
            <a:r>
              <a:rPr lang="en-GB" dirty="0"/>
              <a:t>Understand the links between Tudor and Stuart England and ‘the New World’</a:t>
            </a:r>
          </a:p>
          <a:p>
            <a:r>
              <a:rPr lang="en-GB" dirty="0"/>
              <a:t>Look at the similarities and differences in experiences in the New World</a:t>
            </a:r>
          </a:p>
        </p:txBody>
      </p:sp>
      <p:pic>
        <p:nvPicPr>
          <p:cNvPr id="6" name="Picture 2" descr="File:A world map (1600).jpg"/>
          <p:cNvPicPr>
            <a:picLocks noChangeAspect="1" noChangeArrowheads="1"/>
          </p:cNvPicPr>
          <p:nvPr/>
        </p:nvPicPr>
        <p:blipFill rotWithShape="1">
          <a:blip r:embed="rId2">
            <a:extLst>
              <a:ext uri="{28A0092B-C50C-407E-A947-70E740481C1C}">
                <a14:useLocalDpi xmlns:a14="http://schemas.microsoft.com/office/drawing/2010/main" val="0"/>
              </a:ext>
            </a:extLst>
          </a:blip>
          <a:srcRect l="12178" t="16667" r="8863" b="23611"/>
          <a:stretch/>
        </p:blipFill>
        <p:spPr bwMode="auto">
          <a:xfrm>
            <a:off x="2657474" y="1025593"/>
            <a:ext cx="6486525" cy="3679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43" y="365125"/>
            <a:ext cx="4615543" cy="1325563"/>
          </a:xfrm>
        </p:spPr>
        <p:txBody>
          <a:bodyPr>
            <a:normAutofit fontScale="90000"/>
          </a:bodyPr>
          <a:lstStyle/>
          <a:p>
            <a:pPr algn="ctr"/>
            <a:r>
              <a:rPr lang="en-GB" sz="3600" b="1" dirty="0">
                <a:latin typeface="+mn-lt"/>
              </a:rPr>
              <a:t>Some ground rules for learning about the transatlantic slave trade:</a:t>
            </a:r>
          </a:p>
        </p:txBody>
      </p:sp>
      <p:sp>
        <p:nvSpPr>
          <p:cNvPr id="3" name="Content Placeholder 2"/>
          <p:cNvSpPr>
            <a:spLocks noGrp="1"/>
          </p:cNvSpPr>
          <p:nvPr>
            <p:ph idx="1"/>
          </p:nvPr>
        </p:nvSpPr>
        <p:spPr>
          <a:xfrm>
            <a:off x="152400" y="1940316"/>
            <a:ext cx="5181600" cy="4701784"/>
          </a:xfrm>
        </p:spPr>
        <p:txBody>
          <a:bodyPr>
            <a:normAutofit fontScale="92500"/>
          </a:bodyPr>
          <a:lstStyle/>
          <a:p>
            <a:r>
              <a:rPr lang="en-GB" sz="2400" dirty="0"/>
              <a:t>In this topic, we will be looking at the origins of racism. </a:t>
            </a:r>
          </a:p>
          <a:p>
            <a:r>
              <a:rPr lang="en-GB" sz="2400" dirty="0"/>
              <a:t>Many Year 8 students, sadly, will have encountered racism in some way in their lives.</a:t>
            </a:r>
          </a:p>
          <a:p>
            <a:r>
              <a:rPr lang="en-GB" sz="2400" dirty="0"/>
              <a:t>Some students may find this topic upsetting, or difficult to discuss.</a:t>
            </a:r>
          </a:p>
          <a:p>
            <a:r>
              <a:rPr lang="en-GB" sz="2400" dirty="0"/>
              <a:t>Please be mindful of three things as you approach these lessons:</a:t>
            </a:r>
          </a:p>
          <a:p>
            <a:pPr lvl="1"/>
            <a:r>
              <a:rPr lang="en-GB" sz="2000" dirty="0"/>
              <a:t>Think before you speak and be kind.</a:t>
            </a:r>
          </a:p>
          <a:p>
            <a:pPr lvl="1"/>
            <a:r>
              <a:rPr lang="en-GB" sz="2000" dirty="0"/>
              <a:t>Use language with care and thought.</a:t>
            </a:r>
          </a:p>
          <a:p>
            <a:pPr lvl="1"/>
            <a:r>
              <a:rPr lang="en-GB" sz="2000" dirty="0"/>
              <a:t>Be ‘seekers of truth and doers of justice’- think about how you can take this learning to understand the world you live in today.</a:t>
            </a:r>
          </a:p>
        </p:txBody>
      </p:sp>
      <p:pic>
        <p:nvPicPr>
          <p:cNvPr id="7170" name="Picture 2" descr="Police send message to people who tore down Edward Colston statue 'before  media appeal becomes necessary' - Bristol Live">
            <a:extLst>
              <a:ext uri="{FF2B5EF4-FFF2-40B4-BE49-F238E27FC236}">
                <a16:creationId xmlns:a16="http://schemas.microsoft.com/office/drawing/2014/main" id="{EE76D5DC-1375-44FB-96E3-A9CD26B11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7185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31074" y="57847"/>
            <a:ext cx="11247120" cy="6800153"/>
          </a:xfrm>
          <a:prstGeom prst="rect">
            <a:avLst/>
          </a:prstGeom>
        </p:spPr>
      </p:pic>
      <p:pic>
        <p:nvPicPr>
          <p:cNvPr id="5" name="Picture 4"/>
          <p:cNvPicPr>
            <a:picLocks noChangeAspect="1"/>
          </p:cNvPicPr>
          <p:nvPr/>
        </p:nvPicPr>
        <p:blipFill>
          <a:blip r:embed="rId4"/>
          <a:stretch>
            <a:fillRect/>
          </a:stretch>
        </p:blipFill>
        <p:spPr>
          <a:xfrm>
            <a:off x="0" y="4937760"/>
            <a:ext cx="3021773" cy="19202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6706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A world map (1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9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559636" y="969818"/>
            <a:ext cx="2133600" cy="3970318"/>
          </a:xfrm>
          <a:prstGeom prst="rect">
            <a:avLst/>
          </a:prstGeom>
          <a:noFill/>
        </p:spPr>
        <p:txBody>
          <a:bodyPr wrap="square" rtlCol="0">
            <a:spAutoFit/>
          </a:bodyPr>
          <a:lstStyle/>
          <a:p>
            <a:r>
              <a:rPr lang="en-GB" sz="3600" dirty="0"/>
              <a:t>World map made in Europe around the year 1600</a:t>
            </a:r>
          </a:p>
        </p:txBody>
      </p:sp>
    </p:spTree>
    <p:extLst>
      <p:ext uri="{BB962C8B-B14F-4D97-AF65-F5344CB8AC3E}">
        <p14:creationId xmlns:p14="http://schemas.microsoft.com/office/powerpoint/2010/main" val="26027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upload.wikimedia.org/wikipedia/commons/thumb/6/69/English_overseas_possessions_in_1700.png/1280px-English_overseas_possessions_in_17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4075"/>
            <a:ext cx="12182475" cy="53435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28589" y="128588"/>
            <a:ext cx="11715750" cy="523220"/>
          </a:xfrm>
          <a:prstGeom prst="rect">
            <a:avLst/>
          </a:prstGeom>
          <a:noFill/>
        </p:spPr>
        <p:txBody>
          <a:bodyPr wrap="square" rtlCol="0">
            <a:spAutoFit/>
          </a:bodyPr>
          <a:lstStyle/>
          <a:p>
            <a:r>
              <a:rPr lang="en-GB" sz="2800" dirty="0"/>
              <a:t>By 1700s, this is the land the British controlled across the world…</a:t>
            </a:r>
          </a:p>
        </p:txBody>
      </p:sp>
      <p:sp>
        <p:nvSpPr>
          <p:cNvPr id="6" name="Oval 5"/>
          <p:cNvSpPr/>
          <p:nvPr/>
        </p:nvSpPr>
        <p:spPr>
          <a:xfrm>
            <a:off x="1871663" y="1500186"/>
            <a:ext cx="2586037" cy="2457451"/>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7443787" y="6197601"/>
            <a:ext cx="6610351" cy="523220"/>
          </a:xfrm>
          <a:prstGeom prst="rect">
            <a:avLst/>
          </a:prstGeom>
          <a:noFill/>
        </p:spPr>
        <p:txBody>
          <a:bodyPr wrap="square" rtlCol="0">
            <a:spAutoFit/>
          </a:bodyPr>
          <a:lstStyle/>
          <a:p>
            <a:r>
              <a:rPr lang="en-GB" sz="2800" dirty="0"/>
              <a:t>Who lived in British America?</a:t>
            </a:r>
          </a:p>
        </p:txBody>
      </p:sp>
    </p:spTree>
    <p:custDataLst>
      <p:tags r:id="rId1"/>
    </p:custDataLst>
    <p:extLst>
      <p:ext uri="{BB962C8B-B14F-4D97-AF65-F5344CB8AC3E}">
        <p14:creationId xmlns:p14="http://schemas.microsoft.com/office/powerpoint/2010/main" val="279620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upload.wikimedia.org/wikipedia/commons/thumb/6/69/English_overseas_possessions_in_1700.png/1280px-English_overseas_possessions_in_1700.png"/>
          <p:cNvPicPr>
            <a:picLocks noChangeAspect="1" noChangeArrowheads="1"/>
          </p:cNvPicPr>
          <p:nvPr/>
        </p:nvPicPr>
        <p:blipFill rotWithShape="1">
          <a:blip r:embed="rId2">
            <a:extLst>
              <a:ext uri="{28A0092B-C50C-407E-A947-70E740481C1C}">
                <a14:useLocalDpi xmlns:a14="http://schemas.microsoft.com/office/drawing/2010/main" val="0"/>
              </a:ext>
            </a:extLst>
          </a:blip>
          <a:srcRect l="6910" t="5475" r="65926" b="51065"/>
          <a:stretch/>
        </p:blipFill>
        <p:spPr bwMode="auto">
          <a:xfrm>
            <a:off x="464457" y="435428"/>
            <a:ext cx="7900856" cy="554445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443787" y="6197601"/>
            <a:ext cx="6610351" cy="523220"/>
          </a:xfrm>
          <a:prstGeom prst="rect">
            <a:avLst/>
          </a:prstGeom>
          <a:noFill/>
        </p:spPr>
        <p:txBody>
          <a:bodyPr wrap="square" rtlCol="0">
            <a:spAutoFit/>
          </a:bodyPr>
          <a:lstStyle/>
          <a:p>
            <a:r>
              <a:rPr lang="en-GB" sz="2800" dirty="0"/>
              <a:t>Who lived in British America?</a:t>
            </a:r>
          </a:p>
        </p:txBody>
      </p:sp>
      <p:sp>
        <p:nvSpPr>
          <p:cNvPr id="7" name="TextBox 6"/>
          <p:cNvSpPr txBox="1"/>
          <p:nvPr/>
        </p:nvSpPr>
        <p:spPr>
          <a:xfrm>
            <a:off x="8013925" y="4011251"/>
            <a:ext cx="2783664" cy="1384995"/>
          </a:xfrm>
          <a:prstGeom prst="rect">
            <a:avLst/>
          </a:prstGeom>
          <a:noFill/>
        </p:spPr>
        <p:txBody>
          <a:bodyPr wrap="square" rtlCol="0">
            <a:spAutoFit/>
          </a:bodyPr>
          <a:lstStyle/>
          <a:p>
            <a:r>
              <a:rPr lang="en-GB" sz="2800" dirty="0"/>
              <a:t>Jamestown: first successful English colony</a:t>
            </a:r>
          </a:p>
        </p:txBody>
      </p:sp>
      <p:pic>
        <p:nvPicPr>
          <p:cNvPr id="7170" name="Picture 2" descr="American History USA"/>
          <p:cNvPicPr>
            <a:picLocks noChangeAspect="1" noChangeArrowheads="1"/>
          </p:cNvPicPr>
          <p:nvPr/>
        </p:nvPicPr>
        <p:blipFill rotWithShape="1">
          <a:blip r:embed="rId3">
            <a:extLst>
              <a:ext uri="{28A0092B-C50C-407E-A947-70E740481C1C}">
                <a14:useLocalDpi xmlns:a14="http://schemas.microsoft.com/office/drawing/2010/main" val="0"/>
              </a:ext>
            </a:extLst>
          </a:blip>
          <a:srcRect l="26636" r="26636"/>
          <a:stretch/>
        </p:blipFill>
        <p:spPr bwMode="auto">
          <a:xfrm>
            <a:off x="8365312" y="561934"/>
            <a:ext cx="3231601" cy="3231601"/>
          </a:xfrm>
          <a:prstGeom prst="ellipse">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flipV="1">
            <a:off x="5602514" y="2859314"/>
            <a:ext cx="2960915" cy="711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421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354" y="309489"/>
            <a:ext cx="11605846" cy="646331"/>
          </a:xfrm>
          <a:prstGeom prst="rect">
            <a:avLst/>
          </a:prstGeom>
          <a:noFill/>
        </p:spPr>
        <p:txBody>
          <a:bodyPr wrap="square" rtlCol="0">
            <a:spAutoFit/>
          </a:bodyPr>
          <a:lstStyle/>
          <a:p>
            <a:r>
              <a:rPr lang="en-GB" sz="3600" dirty="0"/>
              <a:t>Why did people want to go to the New World?</a:t>
            </a:r>
          </a:p>
        </p:txBody>
      </p:sp>
      <p:graphicFrame>
        <p:nvGraphicFramePr>
          <p:cNvPr id="3" name="Table 3">
            <a:extLst>
              <a:ext uri="{FF2B5EF4-FFF2-40B4-BE49-F238E27FC236}">
                <a16:creationId xmlns:a16="http://schemas.microsoft.com/office/drawing/2014/main" id="{8CF37769-B282-45D6-983E-BB1543A0887D}"/>
              </a:ext>
            </a:extLst>
          </p:cNvPr>
          <p:cNvGraphicFramePr>
            <a:graphicFrameLocks noGrp="1"/>
          </p:cNvGraphicFramePr>
          <p:nvPr>
            <p:extLst>
              <p:ext uri="{D42A27DB-BD31-4B8C-83A1-F6EECF244321}">
                <p14:modId xmlns:p14="http://schemas.microsoft.com/office/powerpoint/2010/main" val="203827532"/>
              </p:ext>
            </p:extLst>
          </p:nvPr>
        </p:nvGraphicFramePr>
        <p:xfrm>
          <a:off x="794042" y="1451186"/>
          <a:ext cx="10291300" cy="4569786"/>
        </p:xfrm>
        <a:graphic>
          <a:graphicData uri="http://schemas.openxmlformats.org/drawingml/2006/table">
            <a:tbl>
              <a:tblPr firstRow="1" bandRow="1">
                <a:tableStyleId>{5C22544A-7EE6-4342-B048-85BDC9FD1C3A}</a:tableStyleId>
              </a:tblPr>
              <a:tblGrid>
                <a:gridCol w="5145650">
                  <a:extLst>
                    <a:ext uri="{9D8B030D-6E8A-4147-A177-3AD203B41FA5}">
                      <a16:colId xmlns:a16="http://schemas.microsoft.com/office/drawing/2014/main" val="2193027549"/>
                    </a:ext>
                  </a:extLst>
                </a:gridCol>
                <a:gridCol w="5145650">
                  <a:extLst>
                    <a:ext uri="{9D8B030D-6E8A-4147-A177-3AD203B41FA5}">
                      <a16:colId xmlns:a16="http://schemas.microsoft.com/office/drawing/2014/main" val="3771187774"/>
                    </a:ext>
                  </a:extLst>
                </a:gridCol>
              </a:tblGrid>
              <a:tr h="2284893">
                <a:tc>
                  <a:txBody>
                    <a:bodyPr/>
                    <a:lstStyle/>
                    <a:p>
                      <a:pPr algn="ctr"/>
                      <a:r>
                        <a:rPr lang="en-GB" sz="2800" b="1" dirty="0">
                          <a:solidFill>
                            <a:srgbClr val="FF0000"/>
                          </a:solidFill>
                        </a:rPr>
                        <a:t>To make money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n-GB" sz="2800" b="1" dirty="0">
                          <a:solidFill>
                            <a:srgbClr val="FF0000"/>
                          </a:solidFill>
                        </a:rPr>
                        <a:t>For religious freedom</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6744502"/>
                  </a:ext>
                </a:extLst>
              </a:tr>
              <a:tr h="2284893">
                <a:tc>
                  <a:txBody>
                    <a:bodyPr/>
                    <a:lstStyle/>
                    <a:p>
                      <a:pPr algn="ctr"/>
                      <a:r>
                        <a:rPr lang="en-GB" sz="2800" b="1" dirty="0">
                          <a:solidFill>
                            <a:srgbClr val="FF0000"/>
                          </a:solidFill>
                        </a:rPr>
                        <a:t>For a new life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en-GB" sz="2800" b="1" dirty="0">
                          <a:solidFill>
                            <a:srgbClr val="FF0000"/>
                          </a:solidFill>
                        </a:rPr>
                        <a:t>Because they were forced to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208146146"/>
                  </a:ext>
                </a:extLst>
              </a:tr>
            </a:tbl>
          </a:graphicData>
        </a:graphic>
      </p:graphicFrame>
      <p:pic>
        <p:nvPicPr>
          <p:cNvPr id="5" name="Picture 4">
            <a:extLst>
              <a:ext uri="{FF2B5EF4-FFF2-40B4-BE49-F238E27FC236}">
                <a16:creationId xmlns:a16="http://schemas.microsoft.com/office/drawing/2014/main" id="{E4A09379-650C-4C10-AD2F-390C824B490B}"/>
              </a:ext>
            </a:extLst>
          </p:cNvPr>
          <p:cNvPicPr>
            <a:picLocks noChangeAspect="1"/>
          </p:cNvPicPr>
          <p:nvPr/>
        </p:nvPicPr>
        <p:blipFill>
          <a:blip r:embed="rId3"/>
          <a:stretch>
            <a:fillRect/>
          </a:stretch>
        </p:blipFill>
        <p:spPr>
          <a:xfrm>
            <a:off x="2198340" y="2047682"/>
            <a:ext cx="2534004" cy="1381318"/>
          </a:xfrm>
          <a:prstGeom prst="rect">
            <a:avLst/>
          </a:prstGeom>
        </p:spPr>
      </p:pic>
      <p:pic>
        <p:nvPicPr>
          <p:cNvPr id="7" name="Picture 6">
            <a:extLst>
              <a:ext uri="{FF2B5EF4-FFF2-40B4-BE49-F238E27FC236}">
                <a16:creationId xmlns:a16="http://schemas.microsoft.com/office/drawing/2014/main" id="{FB12BCDE-0DA5-4465-A2D2-41528CBE7501}"/>
              </a:ext>
            </a:extLst>
          </p:cNvPr>
          <p:cNvPicPr>
            <a:picLocks noChangeAspect="1"/>
          </p:cNvPicPr>
          <p:nvPr/>
        </p:nvPicPr>
        <p:blipFill>
          <a:blip r:embed="rId4"/>
          <a:stretch>
            <a:fillRect/>
          </a:stretch>
        </p:blipFill>
        <p:spPr>
          <a:xfrm>
            <a:off x="7780810" y="1936935"/>
            <a:ext cx="1475732" cy="1446217"/>
          </a:xfrm>
          <a:prstGeom prst="rect">
            <a:avLst/>
          </a:prstGeom>
        </p:spPr>
      </p:pic>
      <p:pic>
        <p:nvPicPr>
          <p:cNvPr id="9" name="Picture 8">
            <a:extLst>
              <a:ext uri="{FF2B5EF4-FFF2-40B4-BE49-F238E27FC236}">
                <a16:creationId xmlns:a16="http://schemas.microsoft.com/office/drawing/2014/main" id="{C38DCB54-CA54-4A78-9952-0712FEBC2104}"/>
              </a:ext>
            </a:extLst>
          </p:cNvPr>
          <p:cNvPicPr>
            <a:picLocks noChangeAspect="1"/>
          </p:cNvPicPr>
          <p:nvPr/>
        </p:nvPicPr>
        <p:blipFill>
          <a:blip r:embed="rId5"/>
          <a:stretch>
            <a:fillRect/>
          </a:stretch>
        </p:blipFill>
        <p:spPr>
          <a:xfrm>
            <a:off x="2555016" y="4291084"/>
            <a:ext cx="1853451" cy="1729888"/>
          </a:xfrm>
          <a:prstGeom prst="rect">
            <a:avLst/>
          </a:prstGeom>
        </p:spPr>
      </p:pic>
      <p:pic>
        <p:nvPicPr>
          <p:cNvPr id="11" name="Picture 10">
            <a:extLst>
              <a:ext uri="{FF2B5EF4-FFF2-40B4-BE49-F238E27FC236}">
                <a16:creationId xmlns:a16="http://schemas.microsoft.com/office/drawing/2014/main" id="{E864C5F7-2A2F-4E64-A4E6-822A0A82E17E}"/>
              </a:ext>
            </a:extLst>
          </p:cNvPr>
          <p:cNvPicPr>
            <a:picLocks noChangeAspect="1"/>
          </p:cNvPicPr>
          <p:nvPr/>
        </p:nvPicPr>
        <p:blipFill>
          <a:blip r:embed="rId6"/>
          <a:stretch>
            <a:fillRect/>
          </a:stretch>
        </p:blipFill>
        <p:spPr>
          <a:xfrm>
            <a:off x="6903813" y="4362757"/>
            <a:ext cx="3140519" cy="1915716"/>
          </a:xfrm>
          <a:prstGeom prst="rect">
            <a:avLst/>
          </a:prstGeom>
        </p:spPr>
      </p:pic>
      <p:sp>
        <p:nvSpPr>
          <p:cNvPr id="12" name="Rectangle: Rounded Corners 11">
            <a:extLst>
              <a:ext uri="{FF2B5EF4-FFF2-40B4-BE49-F238E27FC236}">
                <a16:creationId xmlns:a16="http://schemas.microsoft.com/office/drawing/2014/main" id="{3C58C7F5-27E0-492B-B798-01CC854260DD}"/>
              </a:ext>
            </a:extLst>
          </p:cNvPr>
          <p:cNvSpPr/>
          <p:nvPr/>
        </p:nvSpPr>
        <p:spPr>
          <a:xfrm>
            <a:off x="902677" y="1238696"/>
            <a:ext cx="4893212" cy="2404835"/>
          </a:xfrm>
          <a:prstGeom prst="round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t>?</a:t>
            </a:r>
          </a:p>
        </p:txBody>
      </p:sp>
      <p:sp>
        <p:nvSpPr>
          <p:cNvPr id="16" name="Rectangle: Rounded Corners 15">
            <a:extLst>
              <a:ext uri="{FF2B5EF4-FFF2-40B4-BE49-F238E27FC236}">
                <a16:creationId xmlns:a16="http://schemas.microsoft.com/office/drawing/2014/main" id="{C80C09CA-A879-4842-A0A3-FCB29D840B4C}"/>
              </a:ext>
            </a:extLst>
          </p:cNvPr>
          <p:cNvSpPr/>
          <p:nvPr/>
        </p:nvSpPr>
        <p:spPr>
          <a:xfrm>
            <a:off x="6113323" y="1238695"/>
            <a:ext cx="4893212" cy="2404835"/>
          </a:xfrm>
          <a:prstGeom prst="round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t>?</a:t>
            </a:r>
          </a:p>
        </p:txBody>
      </p:sp>
      <p:sp>
        <p:nvSpPr>
          <p:cNvPr id="17" name="Rectangle: Rounded Corners 16">
            <a:extLst>
              <a:ext uri="{FF2B5EF4-FFF2-40B4-BE49-F238E27FC236}">
                <a16:creationId xmlns:a16="http://schemas.microsoft.com/office/drawing/2014/main" id="{7520D547-A5F2-4A93-95AF-4624F4C58912}"/>
              </a:ext>
            </a:extLst>
          </p:cNvPr>
          <p:cNvSpPr/>
          <p:nvPr/>
        </p:nvSpPr>
        <p:spPr>
          <a:xfrm>
            <a:off x="969591" y="3786494"/>
            <a:ext cx="4893212" cy="2404835"/>
          </a:xfrm>
          <a:prstGeom prst="round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t>?</a:t>
            </a:r>
          </a:p>
        </p:txBody>
      </p:sp>
      <p:sp>
        <p:nvSpPr>
          <p:cNvPr id="18" name="Rectangle: Rounded Corners 17">
            <a:extLst>
              <a:ext uri="{FF2B5EF4-FFF2-40B4-BE49-F238E27FC236}">
                <a16:creationId xmlns:a16="http://schemas.microsoft.com/office/drawing/2014/main" id="{A9F4B854-C694-42FF-AD2F-CEF1A6E1BEED}"/>
              </a:ext>
            </a:extLst>
          </p:cNvPr>
          <p:cNvSpPr/>
          <p:nvPr/>
        </p:nvSpPr>
        <p:spPr>
          <a:xfrm>
            <a:off x="6192130" y="3795040"/>
            <a:ext cx="4893212" cy="2404835"/>
          </a:xfrm>
          <a:prstGeom prst="round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t>?</a:t>
            </a:r>
          </a:p>
        </p:txBody>
      </p:sp>
    </p:spTree>
    <p:custDataLst>
      <p:tags r:id="rId1"/>
    </p:custDataLst>
    <p:extLst>
      <p:ext uri="{BB962C8B-B14F-4D97-AF65-F5344CB8AC3E}">
        <p14:creationId xmlns:p14="http://schemas.microsoft.com/office/powerpoint/2010/main" val="19520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8"/>
                                        </p:tgtEl>
                                      </p:cBhvr>
                                    </p:animEffect>
                                    <p:set>
                                      <p:cBhvr>
                                        <p:cTn id="22"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04095" y="102041"/>
            <a:ext cx="11031413" cy="707886"/>
          </a:xfrm>
          <a:prstGeom prst="rect">
            <a:avLst/>
          </a:prstGeom>
          <a:noFill/>
        </p:spPr>
        <p:txBody>
          <a:bodyPr wrap="square" rtlCol="0">
            <a:spAutoFit/>
          </a:bodyPr>
          <a:lstStyle/>
          <a:p>
            <a:r>
              <a:rPr lang="en-GB" sz="2000" dirty="0"/>
              <a:t>Who lived in the colony of Virginia? Read the four case studies and make a diagram like this in your book. Next, write 3-4 short bullet pointed notes under each group describing their experience.</a:t>
            </a:r>
          </a:p>
        </p:txBody>
      </p:sp>
      <p:pic>
        <p:nvPicPr>
          <p:cNvPr id="1026" name="Picture 2">
            <a:extLst>
              <a:ext uri="{FF2B5EF4-FFF2-40B4-BE49-F238E27FC236}">
                <a16:creationId xmlns:a16="http://schemas.microsoft.com/office/drawing/2014/main" id="{C71577DD-F507-4514-8A4A-59AE1A9E0F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0" t="5767" r="3652" b="1534"/>
          <a:stretch/>
        </p:blipFill>
        <p:spPr bwMode="auto">
          <a:xfrm rot="16200000">
            <a:off x="4912083" y="187683"/>
            <a:ext cx="5622662" cy="72861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CB50CA-4E18-43D2-8718-82E8FB2BFD19}"/>
              </a:ext>
            </a:extLst>
          </p:cNvPr>
          <p:cNvSpPr txBox="1"/>
          <p:nvPr/>
        </p:nvSpPr>
        <p:spPr>
          <a:xfrm>
            <a:off x="504095" y="1741714"/>
            <a:ext cx="2993848" cy="1754326"/>
          </a:xfrm>
          <a:prstGeom prst="rect">
            <a:avLst/>
          </a:prstGeom>
          <a:noFill/>
        </p:spPr>
        <p:txBody>
          <a:bodyPr wrap="square" rtlCol="0">
            <a:spAutoFit/>
          </a:bodyPr>
          <a:lstStyle/>
          <a:p>
            <a:endParaRPr lang="en-GB" dirty="0"/>
          </a:p>
          <a:p>
            <a:pPr marL="342900" indent="-342900">
              <a:buAutoNum type="arabicPeriod"/>
            </a:pPr>
            <a:r>
              <a:rPr lang="en-GB" dirty="0"/>
              <a:t>Powhatan people</a:t>
            </a:r>
          </a:p>
          <a:p>
            <a:pPr marL="342900" indent="-342900">
              <a:buAutoNum type="arabicPeriod"/>
            </a:pPr>
            <a:r>
              <a:rPr lang="en-GB" dirty="0"/>
              <a:t>Planters</a:t>
            </a:r>
          </a:p>
          <a:p>
            <a:pPr marL="342900" indent="-342900">
              <a:buAutoNum type="arabicPeriod"/>
            </a:pPr>
            <a:r>
              <a:rPr lang="en-GB" dirty="0"/>
              <a:t>Indentured servants</a:t>
            </a:r>
          </a:p>
          <a:p>
            <a:pPr marL="342900" indent="-342900">
              <a:buAutoNum type="arabicPeriod"/>
            </a:pPr>
            <a:r>
              <a:rPr lang="en-GB" dirty="0"/>
              <a:t>Enslaved Africans</a:t>
            </a:r>
          </a:p>
          <a:p>
            <a:pPr marL="342900" indent="-342900">
              <a:buAutoNum type="arabicPeriod"/>
            </a:pPr>
            <a:endParaRPr lang="en-GB" dirty="0"/>
          </a:p>
        </p:txBody>
      </p:sp>
    </p:spTree>
    <p:custDataLst>
      <p:tags r:id="rId1"/>
    </p:custDataLst>
    <p:extLst>
      <p:ext uri="{BB962C8B-B14F-4D97-AF65-F5344CB8AC3E}">
        <p14:creationId xmlns:p14="http://schemas.microsoft.com/office/powerpoint/2010/main" val="283076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071" y="413719"/>
            <a:ext cx="6096000" cy="6124754"/>
          </a:xfrm>
          <a:prstGeom prst="rect">
            <a:avLst/>
          </a:prstGeom>
        </p:spPr>
        <p:txBody>
          <a:bodyPr>
            <a:spAutoFit/>
          </a:bodyPr>
          <a:lstStyle/>
          <a:p>
            <a:pPr algn="ctr"/>
            <a:r>
              <a:rPr lang="en-GB" sz="3200" b="1" dirty="0" err="1">
                <a:solidFill>
                  <a:schemeClr val="tx1"/>
                </a:solidFill>
              </a:rPr>
              <a:t>Matoaka</a:t>
            </a:r>
            <a:endParaRPr lang="en-GB" sz="3200" b="1" dirty="0">
              <a:solidFill>
                <a:schemeClr val="tx1"/>
              </a:solidFill>
            </a:endParaRPr>
          </a:p>
          <a:p>
            <a:pPr lvl="0" algn="ctr">
              <a:defRPr/>
            </a:pPr>
            <a:r>
              <a:rPr lang="en-GB" dirty="0" err="1"/>
              <a:t>Matoaka</a:t>
            </a:r>
            <a:r>
              <a:rPr lang="en-GB" dirty="0"/>
              <a:t> was a young woman of the Powhatan people. These were the indigenous people of the part of North America colonised by English settlers. The Powhatan had a complex culture. They farmed the land and made beautiful art, including a cloak that was given to James I as a gift. </a:t>
            </a:r>
          </a:p>
          <a:p>
            <a:pPr algn="ctr"/>
            <a:r>
              <a:rPr lang="en-GB" dirty="0" err="1"/>
              <a:t>Matoaka</a:t>
            </a:r>
            <a:r>
              <a:rPr lang="en-GB" dirty="0"/>
              <a:t> is often known today as Pocahontas, which was probably a nickname. She was the daughter of the chief. When English settlers first set up their colony, called Jamestown, they did not understand the land and relied on the Powhatan to help them. </a:t>
            </a:r>
            <a:r>
              <a:rPr lang="en-GB" dirty="0" err="1"/>
              <a:t>Matoaka</a:t>
            </a:r>
            <a:r>
              <a:rPr lang="en-GB" dirty="0"/>
              <a:t> often visited the English settlers, bringing them food and furs and playing with the children. In 1614, the English started to take over more land and fighting broke out between the settlers and the Powhatan. </a:t>
            </a:r>
            <a:r>
              <a:rPr lang="en-GB" dirty="0" err="1"/>
              <a:t>Matoaka</a:t>
            </a:r>
            <a:r>
              <a:rPr lang="en-GB" dirty="0"/>
              <a:t> was kidnapped by the English. She converted to Christianity and married an English man called John Rolfe. Some sources say that she did this voluntarily, but others say she was forced. </a:t>
            </a:r>
            <a:r>
              <a:rPr lang="en-GB" dirty="0" err="1"/>
              <a:t>Matoaka</a:t>
            </a:r>
            <a:r>
              <a:rPr lang="en-GB" dirty="0"/>
              <a:t> was taken to England, where she was treated like a celebrity. The English said that her story showed that English culture was the best. She sadly died in England in 1617, never returning home.</a:t>
            </a:r>
          </a:p>
        </p:txBody>
      </p:sp>
      <p:pic>
        <p:nvPicPr>
          <p:cNvPr id="6146" name="Picture 2" descr="Pocahontas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82196" y="333815"/>
            <a:ext cx="2680130" cy="387725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owhatan's Mantle by Virginia, North America at Ashmolean Muse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603" y="3086099"/>
            <a:ext cx="2486025" cy="3314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70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838A24-CAC4-4E61-9F8A-CE54605FE7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0" t="5767" r="3652" b="1534"/>
          <a:stretch/>
        </p:blipFill>
        <p:spPr bwMode="auto">
          <a:xfrm rot="16200000">
            <a:off x="1012148" y="-1012148"/>
            <a:ext cx="6842119" cy="88664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974BC793-8785-462C-8DE0-3DB60501DF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340" t="71821" r="34313" b="7628"/>
          <a:stretch/>
        </p:blipFill>
        <p:spPr bwMode="auto">
          <a:xfrm rot="16200000">
            <a:off x="7884922" y="1712652"/>
            <a:ext cx="4757057" cy="33129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3133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10442" y="399205"/>
            <a:ext cx="6096000" cy="5570756"/>
          </a:xfrm>
          <a:prstGeom prst="rect">
            <a:avLst/>
          </a:prstGeom>
        </p:spPr>
        <p:txBody>
          <a:bodyPr>
            <a:spAutoFit/>
          </a:bodyPr>
          <a:lstStyle/>
          <a:p>
            <a:pPr algn="ctr"/>
            <a:r>
              <a:rPr lang="en-GB" sz="3200" b="1" dirty="0">
                <a:solidFill>
                  <a:schemeClr val="tx1"/>
                </a:solidFill>
              </a:rPr>
              <a:t>John Rolfe</a:t>
            </a:r>
          </a:p>
          <a:p>
            <a:pPr lvl="0" algn="ctr">
              <a:defRPr/>
            </a:pPr>
            <a:r>
              <a:rPr lang="en-GB" dirty="0"/>
              <a:t>John Rolfe was born in England in 1585. He wanted to become rich and could see that Spanish merchants were making a lot of money from trading tobacco. He decided to set up a plantation in the New World to grow tobacco himself. A plantation is like a large farm, but it was used for only one type of crop and that was sold for a profit. </a:t>
            </a:r>
          </a:p>
          <a:p>
            <a:pPr lvl="0" algn="ctr">
              <a:defRPr/>
            </a:pPr>
            <a:r>
              <a:rPr lang="en-GB" dirty="0"/>
              <a:t>John Rolfe arrived in Jamestown in 1609. His wife and child, who had travelled with him, sadly died on the journey.</a:t>
            </a:r>
          </a:p>
          <a:p>
            <a:pPr lvl="0" algn="ctr">
              <a:defRPr/>
            </a:pPr>
            <a:r>
              <a:rPr lang="en-GB" dirty="0"/>
              <a:t>He set up a plantation and began to grow tobacco. Soon, he was exporting huge quantities and making big profits. He set up a new plantation, 30 miles inland from Jamestown. As English planters like John started taking more land, conflict between the English and the indigenous Powhatan people grew.</a:t>
            </a:r>
          </a:p>
          <a:p>
            <a:pPr lvl="0" algn="ctr">
              <a:defRPr/>
            </a:pPr>
            <a:r>
              <a:rPr lang="en-GB" dirty="0"/>
              <a:t>John Rolfe married </a:t>
            </a:r>
            <a:r>
              <a:rPr lang="en-GB" dirty="0" err="1"/>
              <a:t>Matoaka</a:t>
            </a:r>
            <a:r>
              <a:rPr lang="en-GB" dirty="0"/>
              <a:t> (also known as Pocahontas) in 1614. For a few years after the marriage, there was peace between the Powhatan and the English. After </a:t>
            </a:r>
            <a:r>
              <a:rPr lang="en-GB" dirty="0" err="1"/>
              <a:t>Matoaka’s</a:t>
            </a:r>
            <a:r>
              <a:rPr lang="en-GB" dirty="0"/>
              <a:t> death in England, John returned to Virginia. He was killed in fighting with the Powhatan in 1622.</a:t>
            </a:r>
          </a:p>
        </p:txBody>
      </p:sp>
      <p:pic>
        <p:nvPicPr>
          <p:cNvPr id="2050" name="Picture 2" descr="John Rolfe (@yangscot385) | Twitter">
            <a:extLst>
              <a:ext uri="{FF2B5EF4-FFF2-40B4-BE49-F238E27FC236}">
                <a16:creationId xmlns:a16="http://schemas.microsoft.com/office/drawing/2014/main" id="{EDCF5496-DE70-433C-8516-46362D5ED9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99205"/>
            <a:ext cx="3015343" cy="30153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olonial Agriculture in Virginia">
            <a:extLst>
              <a:ext uri="{FF2B5EF4-FFF2-40B4-BE49-F238E27FC236}">
                <a16:creationId xmlns:a16="http://schemas.microsoft.com/office/drawing/2014/main" id="{47BDBE01-1004-4957-83D6-BD41B5111E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042" y="3595461"/>
            <a:ext cx="4876800"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670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4898" y="631434"/>
            <a:ext cx="6431615" cy="5570756"/>
          </a:xfrm>
          <a:prstGeom prst="rect">
            <a:avLst/>
          </a:prstGeom>
        </p:spPr>
        <p:txBody>
          <a:bodyPr wrap="square">
            <a:spAutoFit/>
          </a:bodyPr>
          <a:lstStyle/>
          <a:p>
            <a:pPr algn="ctr"/>
            <a:r>
              <a:rPr lang="en-GB" sz="3200" b="1" dirty="0">
                <a:solidFill>
                  <a:schemeClr val="tx1"/>
                </a:solidFill>
              </a:rPr>
              <a:t>Richard </a:t>
            </a:r>
            <a:r>
              <a:rPr lang="en-GB" sz="3200" b="1" dirty="0" err="1">
                <a:solidFill>
                  <a:schemeClr val="tx1"/>
                </a:solidFill>
              </a:rPr>
              <a:t>Frethorne</a:t>
            </a:r>
            <a:endParaRPr lang="en-GB" sz="3200" b="1" dirty="0">
              <a:solidFill>
                <a:schemeClr val="tx1"/>
              </a:solidFill>
            </a:endParaRPr>
          </a:p>
          <a:p>
            <a:pPr lvl="0" algn="ctr">
              <a:defRPr/>
            </a:pPr>
            <a:r>
              <a:rPr lang="en-GB" dirty="0"/>
              <a:t>Richard was an indentured servant. He was from a poor family in London and travelled to the New World when he was about 12. </a:t>
            </a:r>
          </a:p>
          <a:p>
            <a:pPr lvl="0" algn="ctr">
              <a:defRPr/>
            </a:pPr>
            <a:r>
              <a:rPr lang="en-GB" dirty="0"/>
              <a:t>What was an indentured servant? This meant that Richard had chosen to sign a contract with an employer, who would have been a planter like John Rolfe. The contract would state that Richard would be given his voyage to the New World for free. Once there, he would have worked on the plantation for his employer for free- the employer would provide food and a place to live, but no wages. Indentures were contracts that lasted a set period- 7 years was normal. After 7 years, Richard would be free to start his new life in the New World.</a:t>
            </a:r>
          </a:p>
          <a:p>
            <a:pPr lvl="0" algn="ctr">
              <a:defRPr/>
            </a:pPr>
            <a:r>
              <a:rPr lang="en-GB" dirty="0"/>
              <a:t>In the early 1600s, some indentured servants were European, while others may have been African.</a:t>
            </a:r>
          </a:p>
          <a:p>
            <a:pPr lvl="0" algn="ctr">
              <a:defRPr/>
            </a:pPr>
            <a:r>
              <a:rPr lang="en-GB" dirty="0"/>
              <a:t>We know about Richard because some of his letters home have survived. He talked about how hard his experience was: ‘</a:t>
            </a:r>
            <a:r>
              <a:rPr lang="en-GB" i="1" dirty="0"/>
              <a:t>I have nothing to comfort me, nor is there anything to be got here but sickness and death…my cloak is stolen by one of the fellows. I have had more to eat in a day at home than I had here in a week.’</a:t>
            </a:r>
            <a:endParaRPr lang="en-GB" dirty="0"/>
          </a:p>
        </p:txBody>
      </p:sp>
      <p:pic>
        <p:nvPicPr>
          <p:cNvPr id="3074" name="Picture 2">
            <a:extLst>
              <a:ext uri="{FF2B5EF4-FFF2-40B4-BE49-F238E27FC236}">
                <a16:creationId xmlns:a16="http://schemas.microsoft.com/office/drawing/2014/main" id="{0E66D933-58CE-476A-AD50-1975315EBF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8114" y="794234"/>
            <a:ext cx="4268988" cy="5269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594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9471" y="631434"/>
            <a:ext cx="6096000" cy="5847755"/>
          </a:xfrm>
          <a:prstGeom prst="rect">
            <a:avLst/>
          </a:prstGeom>
        </p:spPr>
        <p:txBody>
          <a:bodyPr>
            <a:spAutoFit/>
          </a:bodyPr>
          <a:lstStyle/>
          <a:p>
            <a:pPr algn="ctr"/>
            <a:r>
              <a:rPr lang="en-GB" sz="3200" b="1" dirty="0">
                <a:solidFill>
                  <a:schemeClr val="tx1"/>
                </a:solidFill>
              </a:rPr>
              <a:t>John Punch</a:t>
            </a:r>
          </a:p>
          <a:p>
            <a:pPr algn="ctr"/>
            <a:r>
              <a:rPr lang="en-GB" dirty="0"/>
              <a:t>By the 1600s there was a well established trade in enslaved Africans. At first, this trade was dominated by the Spanish and Portuguese. Africans may have been brought as indentured servants at first. But by the 1640s, the treatment of indentured African servants had changed. John Punch’s story gives us a good idea of this change.</a:t>
            </a:r>
          </a:p>
          <a:p>
            <a:pPr algn="ctr"/>
            <a:r>
              <a:rPr lang="en-GB" dirty="0"/>
              <a:t>John Punch was an African servant of a Virginia planter called Hugh </a:t>
            </a:r>
            <a:r>
              <a:rPr lang="en-GB" dirty="0" err="1"/>
              <a:t>Gywn</a:t>
            </a:r>
            <a:r>
              <a:rPr lang="en-GB" dirty="0"/>
              <a:t>. In 1640, John ran away from the plantation, along with at least two other servants who were Europeans. All the servants were captured and brought back. The white servants who had run away had 4 years added to their original indentures. However, John Punch was treated differently. His indenture was extended for life- the document now read that John must ‘serve his master or his master’s heirs for the rest of his life.’ John, along with the white runaways, was also whipped as a punishment for running away.</a:t>
            </a:r>
          </a:p>
          <a:p>
            <a:pPr algn="ctr"/>
            <a:r>
              <a:rPr lang="en-GB" dirty="0"/>
              <a:t>Why was John Punch treated differently to the white indentured servants? We will investigate this question next lesson.</a:t>
            </a:r>
          </a:p>
        </p:txBody>
      </p:sp>
      <p:pic>
        <p:nvPicPr>
          <p:cNvPr id="4098" name="Picture 2" descr="What was life like for enslaved people on farms in colonial Virginia? -  History Is Fun">
            <a:extLst>
              <a:ext uri="{FF2B5EF4-FFF2-40B4-BE49-F238E27FC236}">
                <a16:creationId xmlns:a16="http://schemas.microsoft.com/office/drawing/2014/main" id="{4BEC76EB-4088-440F-8886-BB878CCDD4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718" y="631434"/>
            <a:ext cx="4514850" cy="547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651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ED84F9-5016-4038-88DE-502994979F86}"/>
              </a:ext>
            </a:extLst>
          </p:cNvPr>
          <p:cNvSpPr txBox="1"/>
          <p:nvPr/>
        </p:nvSpPr>
        <p:spPr>
          <a:xfrm>
            <a:off x="391607" y="119969"/>
            <a:ext cx="11031413" cy="400110"/>
          </a:xfrm>
          <a:prstGeom prst="rect">
            <a:avLst/>
          </a:prstGeom>
          <a:noFill/>
        </p:spPr>
        <p:txBody>
          <a:bodyPr wrap="square" rtlCol="0">
            <a:spAutoFit/>
          </a:bodyPr>
          <a:lstStyle/>
          <a:p>
            <a:r>
              <a:rPr lang="en-GB" sz="2000" dirty="0"/>
              <a:t>Check your diagram: </a:t>
            </a:r>
          </a:p>
        </p:txBody>
      </p:sp>
      <p:pic>
        <p:nvPicPr>
          <p:cNvPr id="5122" name="Picture 2">
            <a:extLst>
              <a:ext uri="{FF2B5EF4-FFF2-40B4-BE49-F238E27FC236}">
                <a16:creationId xmlns:a16="http://schemas.microsoft.com/office/drawing/2014/main" id="{834DEDE5-D224-4C18-8336-DD694EF662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83" r="1112" b="5344"/>
          <a:stretch/>
        </p:blipFill>
        <p:spPr bwMode="auto">
          <a:xfrm rot="16200000">
            <a:off x="2683441" y="34144"/>
            <a:ext cx="6128430" cy="71700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B9E73C-C378-444F-9E00-D5433286848B}"/>
              </a:ext>
            </a:extLst>
          </p:cNvPr>
          <p:cNvSpPr txBox="1"/>
          <p:nvPr/>
        </p:nvSpPr>
        <p:spPr>
          <a:xfrm>
            <a:off x="9448800" y="5715226"/>
            <a:ext cx="2540000" cy="1015663"/>
          </a:xfrm>
          <a:prstGeom prst="rect">
            <a:avLst/>
          </a:prstGeom>
          <a:noFill/>
        </p:spPr>
        <p:txBody>
          <a:bodyPr wrap="square" rtlCol="0">
            <a:spAutoFit/>
          </a:bodyPr>
          <a:lstStyle/>
          <a:p>
            <a:r>
              <a:rPr lang="en-GB" sz="2000" dirty="0"/>
              <a:t>Extension: can you link the groups? How were they connected?</a:t>
            </a:r>
          </a:p>
        </p:txBody>
      </p:sp>
    </p:spTree>
    <p:extLst>
      <p:ext uri="{BB962C8B-B14F-4D97-AF65-F5344CB8AC3E}">
        <p14:creationId xmlns:p14="http://schemas.microsoft.com/office/powerpoint/2010/main" val="1993091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8F13D1F1-45C8-4DDF-9E73-AA2A0A0B16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7618" r="16349" b="2382"/>
          <a:stretch/>
        </p:blipFill>
        <p:spPr bwMode="auto">
          <a:xfrm rot="16200000">
            <a:off x="2619064" y="-949922"/>
            <a:ext cx="6858000" cy="8757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04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latin typeface="+mn-lt"/>
              </a:rPr>
              <a:t>Reflection:</a:t>
            </a:r>
          </a:p>
        </p:txBody>
      </p:sp>
      <p:sp>
        <p:nvSpPr>
          <p:cNvPr id="5" name="Content Placeholder 4"/>
          <p:cNvSpPr>
            <a:spLocks noGrp="1"/>
          </p:cNvSpPr>
          <p:nvPr>
            <p:ph idx="1"/>
          </p:nvPr>
        </p:nvSpPr>
        <p:spPr>
          <a:xfrm>
            <a:off x="476249" y="1690688"/>
            <a:ext cx="11062607" cy="4652962"/>
          </a:xfrm>
        </p:spPr>
        <p:txBody>
          <a:bodyPr>
            <a:normAutofit/>
          </a:bodyPr>
          <a:lstStyle/>
          <a:p>
            <a:r>
              <a:rPr lang="en-GB" dirty="0"/>
              <a:t>Which groups had similar experiences?</a:t>
            </a:r>
          </a:p>
          <a:p>
            <a:r>
              <a:rPr lang="en-GB" dirty="0"/>
              <a:t>What are the main differences between the groups?</a:t>
            </a:r>
          </a:p>
        </p:txBody>
      </p:sp>
      <p:pic>
        <p:nvPicPr>
          <p:cNvPr id="6" name="Picture 2" descr="American History USA">
            <a:extLst>
              <a:ext uri="{FF2B5EF4-FFF2-40B4-BE49-F238E27FC236}">
                <a16:creationId xmlns:a16="http://schemas.microsoft.com/office/drawing/2014/main" id="{45FBC5A1-2B4E-434B-A22C-0B0A6B711C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636" r="26636"/>
          <a:stretch/>
        </p:blipFill>
        <p:spPr bwMode="auto">
          <a:xfrm>
            <a:off x="4391751" y="3016251"/>
            <a:ext cx="3231601" cy="3231601"/>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9959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8.2|5.6|8.8|11.7|16.8|4.7|7.9|4.3"/>
</p:tagLst>
</file>

<file path=ppt/tags/tag2.xml><?xml version="1.0" encoding="utf-8"?>
<p:tagLst xmlns:a="http://schemas.openxmlformats.org/drawingml/2006/main" xmlns:r="http://schemas.openxmlformats.org/officeDocument/2006/relationships" xmlns:p="http://schemas.openxmlformats.org/presentationml/2006/main">
  <p:tag name="TIMING" val="|35.8"/>
</p:tagLst>
</file>

<file path=ppt/tags/tag3.xml><?xml version="1.0" encoding="utf-8"?>
<p:tagLst xmlns:a="http://schemas.openxmlformats.org/drawingml/2006/main" xmlns:r="http://schemas.openxmlformats.org/officeDocument/2006/relationships" xmlns:p="http://schemas.openxmlformats.org/presentationml/2006/main">
  <p:tag name="TIMING" val="|19.2|13.2|19.7|11.1"/>
</p:tagLst>
</file>

<file path=ppt/tags/tag4.xml><?xml version="1.0" encoding="utf-8"?>
<p:tagLst xmlns:a="http://schemas.openxmlformats.org/drawingml/2006/main" xmlns:r="http://schemas.openxmlformats.org/officeDocument/2006/relationships" xmlns:p="http://schemas.openxmlformats.org/presentationml/2006/main">
  <p:tag name="TIMING" val="|32.2"/>
</p:tagLst>
</file>

<file path=ppt/tags/tag5.xml><?xml version="1.0" encoding="utf-8"?>
<p:tagLst xmlns:a="http://schemas.openxmlformats.org/drawingml/2006/main" xmlns:r="http://schemas.openxmlformats.org/officeDocument/2006/relationships" xmlns:p="http://schemas.openxmlformats.org/presentationml/2006/main">
  <p:tag name="TIMING" val="|9.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1261</Words>
  <Application>Microsoft Office PowerPoint</Application>
  <PresentationFormat>Widescreen</PresentationFormat>
  <Paragraphs>65</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Who lived in the New World by the 1600s?</vt:lpstr>
      <vt:lpstr>Some ground rules for learning about the transatlantic slave trade: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Reflection:</vt:lpstr>
    </vt:vector>
  </TitlesOfParts>
  <Company>Loreto Grammar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Jenny Thornton</dc:creator>
  <cp:lastModifiedBy>Jenny Thornton</cp:lastModifiedBy>
  <cp:revision>16</cp:revision>
  <dcterms:created xsi:type="dcterms:W3CDTF">2021-01-20T13:57:56Z</dcterms:created>
  <dcterms:modified xsi:type="dcterms:W3CDTF">2021-02-01T09:28:22Z</dcterms:modified>
</cp:coreProperties>
</file>