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2" r:id="rId2"/>
    <p:sldId id="278" r:id="rId3"/>
    <p:sldId id="259" r:id="rId4"/>
    <p:sldId id="263" r:id="rId5"/>
    <p:sldId id="279" r:id="rId6"/>
    <p:sldId id="283" r:id="rId7"/>
    <p:sldId id="261" r:id="rId8"/>
    <p:sldId id="28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C652BE-ED45-4DE1-8129-E6C3E9F08415}" v="188" dt="2021-02-10T22:25:37.5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y Thornton" userId="cdc8e3d436d26b15" providerId="LiveId" clId="{BFC652BE-ED45-4DE1-8129-E6C3E9F08415}"/>
    <pc:docChg chg="custSel mod addSld delSld modSld">
      <pc:chgData name="Jenny Thornton" userId="cdc8e3d436d26b15" providerId="LiveId" clId="{BFC652BE-ED45-4DE1-8129-E6C3E9F08415}" dt="2021-02-10T22:25:54.495" v="3717" actId="14100"/>
      <pc:docMkLst>
        <pc:docMk/>
      </pc:docMkLst>
      <pc:sldChg chg="modSp mod modAnim">
        <pc:chgData name="Jenny Thornton" userId="cdc8e3d436d26b15" providerId="LiveId" clId="{BFC652BE-ED45-4DE1-8129-E6C3E9F08415}" dt="2021-01-24T10:32:18.025" v="1876"/>
        <pc:sldMkLst>
          <pc:docMk/>
          <pc:sldMk cId="239681461" sldId="259"/>
        </pc:sldMkLst>
        <pc:spChg chg="mod">
          <ac:chgData name="Jenny Thornton" userId="cdc8e3d436d26b15" providerId="LiveId" clId="{BFC652BE-ED45-4DE1-8129-E6C3E9F08415}" dt="2021-01-24T10:27:24.841" v="1702" actId="20577"/>
          <ac:spMkLst>
            <pc:docMk/>
            <pc:sldMk cId="239681461" sldId="259"/>
            <ac:spMk id="4" creationId="{00000000-0000-0000-0000-000000000000}"/>
          </ac:spMkLst>
        </pc:spChg>
      </pc:sldChg>
      <pc:sldChg chg="addSp modSp mod">
        <pc:chgData name="Jenny Thornton" userId="cdc8e3d436d26b15" providerId="LiveId" clId="{BFC652BE-ED45-4DE1-8129-E6C3E9F08415}" dt="2021-02-10T22:25:54.495" v="3717" actId="14100"/>
        <pc:sldMkLst>
          <pc:docMk/>
          <pc:sldMk cId="3571182942" sldId="261"/>
        </pc:sldMkLst>
        <pc:spChg chg="mod">
          <ac:chgData name="Jenny Thornton" userId="cdc8e3d436d26b15" providerId="LiveId" clId="{BFC652BE-ED45-4DE1-8129-E6C3E9F08415}" dt="2021-02-10T22:25:54.495" v="3717" actId="14100"/>
          <ac:spMkLst>
            <pc:docMk/>
            <pc:sldMk cId="3571182942" sldId="261"/>
            <ac:spMk id="2" creationId="{00000000-0000-0000-0000-000000000000}"/>
          </ac:spMkLst>
        </pc:spChg>
        <pc:spChg chg="mod">
          <ac:chgData name="Jenny Thornton" userId="cdc8e3d436d26b15" providerId="LiveId" clId="{BFC652BE-ED45-4DE1-8129-E6C3E9F08415}" dt="2021-01-24T10:38:58.443" v="2016" actId="20577"/>
          <ac:spMkLst>
            <pc:docMk/>
            <pc:sldMk cId="3571182942" sldId="261"/>
            <ac:spMk id="3" creationId="{00000000-0000-0000-0000-000000000000}"/>
          </ac:spMkLst>
        </pc:spChg>
        <pc:picChg chg="add mod">
          <ac:chgData name="Jenny Thornton" userId="cdc8e3d436d26b15" providerId="LiveId" clId="{BFC652BE-ED45-4DE1-8129-E6C3E9F08415}" dt="2021-01-24T10:31:53.768" v="1874" actId="14100"/>
          <ac:picMkLst>
            <pc:docMk/>
            <pc:sldMk cId="3571182942" sldId="261"/>
            <ac:picMk id="2050" creationId="{71C7D370-D0F4-464B-A8A3-C46675A896AE}"/>
          </ac:picMkLst>
        </pc:picChg>
      </pc:sldChg>
      <pc:sldChg chg="modSp mod modAnim">
        <pc:chgData name="Jenny Thornton" userId="cdc8e3d436d26b15" providerId="LiveId" clId="{BFC652BE-ED45-4DE1-8129-E6C3E9F08415}" dt="2021-01-24T10:37:20.145" v="1905" actId="207"/>
        <pc:sldMkLst>
          <pc:docMk/>
          <pc:sldMk cId="3161931052" sldId="263"/>
        </pc:sldMkLst>
        <pc:spChg chg="mod">
          <ac:chgData name="Jenny Thornton" userId="cdc8e3d436d26b15" providerId="LiveId" clId="{BFC652BE-ED45-4DE1-8129-E6C3E9F08415}" dt="2021-01-24T10:37:20.145" v="1905" actId="207"/>
          <ac:spMkLst>
            <pc:docMk/>
            <pc:sldMk cId="3161931052" sldId="263"/>
            <ac:spMk id="3" creationId="{00000000-0000-0000-0000-000000000000}"/>
          </ac:spMkLst>
        </pc:spChg>
        <pc:spChg chg="mod">
          <ac:chgData name="Jenny Thornton" userId="cdc8e3d436d26b15" providerId="LiveId" clId="{BFC652BE-ED45-4DE1-8129-E6C3E9F08415}" dt="2021-01-24T10:32:35.353" v="1881" actId="1076"/>
          <ac:spMkLst>
            <pc:docMk/>
            <pc:sldMk cId="3161931052" sldId="263"/>
            <ac:spMk id="4" creationId="{00000000-0000-0000-0000-000000000000}"/>
          </ac:spMkLst>
        </pc:spChg>
      </pc:sldChg>
      <pc:sldChg chg="addSp modSp mod setBg">
        <pc:chgData name="Jenny Thornton" userId="cdc8e3d436d26b15" providerId="LiveId" clId="{BFC652BE-ED45-4DE1-8129-E6C3E9F08415}" dt="2021-01-24T10:29:44.623" v="1856" actId="113"/>
        <pc:sldMkLst>
          <pc:docMk/>
          <pc:sldMk cId="249663558" sldId="278"/>
        </pc:sldMkLst>
        <pc:spChg chg="mod">
          <ac:chgData name="Jenny Thornton" userId="cdc8e3d436d26b15" providerId="LiveId" clId="{BFC652BE-ED45-4DE1-8129-E6C3E9F08415}" dt="2021-01-24T10:29:38.228" v="1853" actId="1076"/>
          <ac:spMkLst>
            <pc:docMk/>
            <pc:sldMk cId="249663558" sldId="278"/>
            <ac:spMk id="4" creationId="{00000000-0000-0000-0000-000000000000}"/>
          </ac:spMkLst>
        </pc:spChg>
        <pc:spChg chg="mod">
          <ac:chgData name="Jenny Thornton" userId="cdc8e3d436d26b15" providerId="LiveId" clId="{BFC652BE-ED45-4DE1-8129-E6C3E9F08415}" dt="2021-01-24T10:29:44.623" v="1856" actId="113"/>
          <ac:spMkLst>
            <pc:docMk/>
            <pc:sldMk cId="249663558" sldId="278"/>
            <ac:spMk id="5" creationId="{00000000-0000-0000-0000-000000000000}"/>
          </ac:spMkLst>
        </pc:spChg>
        <pc:spChg chg="add">
          <ac:chgData name="Jenny Thornton" userId="cdc8e3d436d26b15" providerId="LiveId" clId="{BFC652BE-ED45-4DE1-8129-E6C3E9F08415}" dt="2021-01-24T10:29:26.871" v="1850" actId="26606"/>
          <ac:spMkLst>
            <pc:docMk/>
            <pc:sldMk cId="249663558" sldId="278"/>
            <ac:spMk id="71" creationId="{D009D6D5-DAC2-4A8B-A17A-E206B9012D09}"/>
          </ac:spMkLst>
        </pc:spChg>
        <pc:picChg chg="add mod">
          <ac:chgData name="Jenny Thornton" userId="cdc8e3d436d26b15" providerId="LiveId" clId="{BFC652BE-ED45-4DE1-8129-E6C3E9F08415}" dt="2021-01-24T10:29:26.871" v="1850" actId="26606"/>
          <ac:picMkLst>
            <pc:docMk/>
            <pc:sldMk cId="249663558" sldId="278"/>
            <ac:picMk id="1026" creationId="{B2330EAA-0597-4F8F-83D3-17F62AE8D75D}"/>
          </ac:picMkLst>
        </pc:picChg>
      </pc:sldChg>
      <pc:sldChg chg="addSp delSp modSp new mod modClrScheme modAnim chgLayout">
        <pc:chgData name="Jenny Thornton" userId="cdc8e3d436d26b15" providerId="LiveId" clId="{BFC652BE-ED45-4DE1-8129-E6C3E9F08415}" dt="2021-02-10T22:14:04.931" v="3202" actId="27636"/>
        <pc:sldMkLst>
          <pc:docMk/>
          <pc:sldMk cId="4129811838" sldId="279"/>
        </pc:sldMkLst>
        <pc:spChg chg="add mod">
          <ac:chgData name="Jenny Thornton" userId="cdc8e3d436d26b15" providerId="LiveId" clId="{BFC652BE-ED45-4DE1-8129-E6C3E9F08415}" dt="2021-01-24T10:37:08.516" v="1902" actId="1076"/>
          <ac:spMkLst>
            <pc:docMk/>
            <pc:sldMk cId="4129811838" sldId="279"/>
            <ac:spMk id="2" creationId="{7F3EE6D3-B511-4DE7-B5CE-FF6ACF5E723F}"/>
          </ac:spMkLst>
        </pc:spChg>
        <pc:spChg chg="add mod">
          <ac:chgData name="Jenny Thornton" userId="cdc8e3d436d26b15" providerId="LiveId" clId="{BFC652BE-ED45-4DE1-8129-E6C3E9F08415}" dt="2021-02-10T22:14:04.931" v="3202" actId="27636"/>
          <ac:spMkLst>
            <pc:docMk/>
            <pc:sldMk cId="4129811838" sldId="279"/>
            <ac:spMk id="3" creationId="{18E24A35-4814-4892-8545-6A6B458FD747}"/>
          </ac:spMkLst>
        </pc:spChg>
        <pc:spChg chg="add del mod">
          <ac:chgData name="Jenny Thornton" userId="cdc8e3d436d26b15" providerId="LiveId" clId="{BFC652BE-ED45-4DE1-8129-E6C3E9F08415}" dt="2021-01-24T10:30:13.724" v="1862"/>
          <ac:spMkLst>
            <pc:docMk/>
            <pc:sldMk cId="4129811838" sldId="279"/>
            <ac:spMk id="4" creationId="{6B192561-5577-40EF-8ADD-0849E49A32CD}"/>
          </ac:spMkLst>
        </pc:spChg>
        <pc:spChg chg="add del mod">
          <ac:chgData name="Jenny Thornton" userId="cdc8e3d436d26b15" providerId="LiveId" clId="{BFC652BE-ED45-4DE1-8129-E6C3E9F08415}" dt="2021-01-24T10:35:04.243" v="1893" actId="21"/>
          <ac:spMkLst>
            <pc:docMk/>
            <pc:sldMk cId="4129811838" sldId="279"/>
            <ac:spMk id="5" creationId="{9F967A96-E453-407E-B77A-85E5741A9B83}"/>
          </ac:spMkLst>
        </pc:spChg>
        <pc:spChg chg="add mod">
          <ac:chgData name="Jenny Thornton" userId="cdc8e3d436d26b15" providerId="LiveId" clId="{BFC652BE-ED45-4DE1-8129-E6C3E9F08415}" dt="2021-02-10T22:14:02.211" v="3200" actId="1076"/>
          <ac:spMkLst>
            <pc:docMk/>
            <pc:sldMk cId="4129811838" sldId="279"/>
            <ac:spMk id="6" creationId="{713D0F5C-BC95-4395-A493-3B4D9E7D663C}"/>
          </ac:spMkLst>
        </pc:spChg>
        <pc:picChg chg="add mod">
          <ac:chgData name="Jenny Thornton" userId="cdc8e3d436d26b15" providerId="LiveId" clId="{BFC652BE-ED45-4DE1-8129-E6C3E9F08415}" dt="2021-01-24T10:37:09.699" v="1903" actId="1076"/>
          <ac:picMkLst>
            <pc:docMk/>
            <pc:sldMk cId="4129811838" sldId="279"/>
            <ac:picMk id="3074" creationId="{B5FC61FD-8461-49BF-8D7B-53546C9EFC5A}"/>
          </ac:picMkLst>
        </pc:picChg>
      </pc:sldChg>
      <pc:sldChg chg="addSp delSp modSp new del mod">
        <pc:chgData name="Jenny Thornton" userId="cdc8e3d436d26b15" providerId="LiveId" clId="{BFC652BE-ED45-4DE1-8129-E6C3E9F08415}" dt="2021-02-10T22:15:47.470" v="3411" actId="2696"/>
        <pc:sldMkLst>
          <pc:docMk/>
          <pc:sldMk cId="3340028652" sldId="280"/>
        </pc:sldMkLst>
        <pc:spChg chg="del">
          <ac:chgData name="Jenny Thornton" userId="cdc8e3d436d26b15" providerId="LiveId" clId="{BFC652BE-ED45-4DE1-8129-E6C3E9F08415}" dt="2021-01-24T10:35:10.411" v="1896" actId="21"/>
          <ac:spMkLst>
            <pc:docMk/>
            <pc:sldMk cId="3340028652" sldId="280"/>
            <ac:spMk id="2" creationId="{9E987EC0-C939-40A1-A3CF-6230E402567B}"/>
          </ac:spMkLst>
        </pc:spChg>
        <pc:spChg chg="mod">
          <ac:chgData name="Jenny Thornton" userId="cdc8e3d436d26b15" providerId="LiveId" clId="{BFC652BE-ED45-4DE1-8129-E6C3E9F08415}" dt="2021-02-10T22:13:51.787" v="3194" actId="21"/>
          <ac:spMkLst>
            <pc:docMk/>
            <pc:sldMk cId="3340028652" sldId="280"/>
            <ac:spMk id="3" creationId="{FA2AE309-D007-4904-A4B9-D81313DD903F}"/>
          </ac:spMkLst>
        </pc:spChg>
        <pc:spChg chg="add del mod">
          <ac:chgData name="Jenny Thornton" userId="cdc8e3d436d26b15" providerId="LiveId" clId="{BFC652BE-ED45-4DE1-8129-E6C3E9F08415}" dt="2021-02-10T22:09:46.123" v="2765" actId="21"/>
          <ac:spMkLst>
            <pc:docMk/>
            <pc:sldMk cId="3340028652" sldId="280"/>
            <ac:spMk id="4" creationId="{C6008258-4963-4A4D-9E2F-14E954397EBF}"/>
          </ac:spMkLst>
        </pc:spChg>
      </pc:sldChg>
      <pc:sldChg chg="addSp delSp modSp new mod">
        <pc:chgData name="Jenny Thornton" userId="cdc8e3d436d26b15" providerId="LiveId" clId="{BFC652BE-ED45-4DE1-8129-E6C3E9F08415}" dt="2021-01-24T11:14:48.244" v="2638" actId="207"/>
        <pc:sldMkLst>
          <pc:docMk/>
          <pc:sldMk cId="3239558451" sldId="281"/>
        </pc:sldMkLst>
        <pc:spChg chg="mod">
          <ac:chgData name="Jenny Thornton" userId="cdc8e3d436d26b15" providerId="LiveId" clId="{BFC652BE-ED45-4DE1-8129-E6C3E9F08415}" dt="2021-01-24T10:47:50.572" v="2029" actId="113"/>
          <ac:spMkLst>
            <pc:docMk/>
            <pc:sldMk cId="3239558451" sldId="281"/>
            <ac:spMk id="2" creationId="{380F1D72-F85D-41D1-89C6-413A9E935206}"/>
          </ac:spMkLst>
        </pc:spChg>
        <pc:spChg chg="del">
          <ac:chgData name="Jenny Thornton" userId="cdc8e3d436d26b15" providerId="LiveId" clId="{BFC652BE-ED45-4DE1-8129-E6C3E9F08415}" dt="2021-01-24T10:53:22.194" v="2030" actId="3680"/>
          <ac:spMkLst>
            <pc:docMk/>
            <pc:sldMk cId="3239558451" sldId="281"/>
            <ac:spMk id="3" creationId="{2F27F3FA-95ED-40CB-B44E-89337444B49C}"/>
          </ac:spMkLst>
        </pc:spChg>
        <pc:graphicFrameChg chg="add mod ord modGraphic">
          <ac:chgData name="Jenny Thornton" userId="cdc8e3d436d26b15" providerId="LiveId" clId="{BFC652BE-ED45-4DE1-8129-E6C3E9F08415}" dt="2021-01-24T11:14:48.244" v="2638" actId="207"/>
          <ac:graphicFrameMkLst>
            <pc:docMk/>
            <pc:sldMk cId="3239558451" sldId="281"/>
            <ac:graphicFrameMk id="4" creationId="{C07AAC0A-03A6-4D7B-9DF1-4D019563B600}"/>
          </ac:graphicFrameMkLst>
        </pc:graphicFrameChg>
      </pc:sldChg>
      <pc:sldChg chg="addSp delSp modSp new mod modClrScheme chgLayout">
        <pc:chgData name="Jenny Thornton" userId="cdc8e3d436d26b15" providerId="LiveId" clId="{BFC652BE-ED45-4DE1-8129-E6C3E9F08415}" dt="2021-02-05T10:55:00.114" v="2760" actId="255"/>
        <pc:sldMkLst>
          <pc:docMk/>
          <pc:sldMk cId="1217195057" sldId="282"/>
        </pc:sldMkLst>
        <pc:spChg chg="del">
          <ac:chgData name="Jenny Thornton" userId="cdc8e3d436d26b15" providerId="LiveId" clId="{BFC652BE-ED45-4DE1-8129-E6C3E9F08415}" dt="2021-02-05T10:53:48.101" v="2640" actId="700"/>
          <ac:spMkLst>
            <pc:docMk/>
            <pc:sldMk cId="1217195057" sldId="282"/>
            <ac:spMk id="2" creationId="{86A0DB20-FFAD-42A6-8064-5EEE9651359D}"/>
          </ac:spMkLst>
        </pc:spChg>
        <pc:spChg chg="del">
          <ac:chgData name="Jenny Thornton" userId="cdc8e3d436d26b15" providerId="LiveId" clId="{BFC652BE-ED45-4DE1-8129-E6C3E9F08415}" dt="2021-02-05T10:53:48.101" v="2640" actId="700"/>
          <ac:spMkLst>
            <pc:docMk/>
            <pc:sldMk cId="1217195057" sldId="282"/>
            <ac:spMk id="3" creationId="{79CA022E-F80C-45EC-91CE-D6512BA4348E}"/>
          </ac:spMkLst>
        </pc:spChg>
        <pc:spChg chg="add mod">
          <ac:chgData name="Jenny Thornton" userId="cdc8e3d436d26b15" providerId="LiveId" clId="{BFC652BE-ED45-4DE1-8129-E6C3E9F08415}" dt="2021-02-05T10:55:00.114" v="2760" actId="255"/>
          <ac:spMkLst>
            <pc:docMk/>
            <pc:sldMk cId="1217195057" sldId="282"/>
            <ac:spMk id="5" creationId="{24674C8A-487C-4B32-BB58-92E819595E7F}"/>
          </ac:spMkLst>
        </pc:spChg>
        <pc:picChg chg="add mod">
          <ac:chgData name="Jenny Thornton" userId="cdc8e3d436d26b15" providerId="LiveId" clId="{BFC652BE-ED45-4DE1-8129-E6C3E9F08415}" dt="2021-02-05T10:54:27.959" v="2643" actId="1076"/>
          <ac:picMkLst>
            <pc:docMk/>
            <pc:sldMk cId="1217195057" sldId="282"/>
            <ac:picMk id="4" creationId="{D914E006-08FE-4796-A0C6-FA0628412125}"/>
          </ac:picMkLst>
        </pc:picChg>
      </pc:sldChg>
      <pc:sldChg chg="addSp delSp modSp new mod">
        <pc:chgData name="Jenny Thornton" userId="cdc8e3d436d26b15" providerId="LiveId" clId="{BFC652BE-ED45-4DE1-8129-E6C3E9F08415}" dt="2021-02-10T22:25:43.915" v="3698" actId="20577"/>
        <pc:sldMkLst>
          <pc:docMk/>
          <pc:sldMk cId="3673459667" sldId="283"/>
        </pc:sldMkLst>
        <pc:spChg chg="mod">
          <ac:chgData name="Jenny Thornton" userId="cdc8e3d436d26b15" providerId="LiveId" clId="{BFC652BE-ED45-4DE1-8129-E6C3E9F08415}" dt="2021-02-10T22:25:04.948" v="3627" actId="1076"/>
          <ac:spMkLst>
            <pc:docMk/>
            <pc:sldMk cId="3673459667" sldId="283"/>
            <ac:spMk id="2" creationId="{8CBC1A7E-B968-4FCA-8939-A39F7C8F7FEC}"/>
          </ac:spMkLst>
        </pc:spChg>
        <pc:spChg chg="mod">
          <ac:chgData name="Jenny Thornton" userId="cdc8e3d436d26b15" providerId="LiveId" clId="{BFC652BE-ED45-4DE1-8129-E6C3E9F08415}" dt="2021-02-10T22:25:43.915" v="3698" actId="20577"/>
          <ac:spMkLst>
            <pc:docMk/>
            <pc:sldMk cId="3673459667" sldId="283"/>
            <ac:spMk id="3" creationId="{E8BC1D5C-8333-4AC6-A84F-EBC90189CF37}"/>
          </ac:spMkLst>
        </pc:spChg>
        <pc:spChg chg="add del mod">
          <ac:chgData name="Jenny Thornton" userId="cdc8e3d436d26b15" providerId="LiveId" clId="{BFC652BE-ED45-4DE1-8129-E6C3E9F08415}" dt="2021-02-10T22:21:53.686" v="3430" actId="14100"/>
          <ac:spMkLst>
            <pc:docMk/>
            <pc:sldMk cId="3673459667" sldId="283"/>
            <ac:spMk id="4" creationId="{8C998925-B42E-48B1-AA7F-796919E3DF5C}"/>
          </ac:spMkLst>
        </pc:spChg>
        <pc:spChg chg="add del mod">
          <ac:chgData name="Jenny Thornton" userId="cdc8e3d436d26b15" providerId="LiveId" clId="{BFC652BE-ED45-4DE1-8129-E6C3E9F08415}" dt="2021-02-10T22:25:37.556" v="3686" actId="1076"/>
          <ac:spMkLst>
            <pc:docMk/>
            <pc:sldMk cId="3673459667" sldId="283"/>
            <ac:spMk id="5" creationId="{073340A2-1FB4-4EA9-948E-A1D8A5B1D728}"/>
          </ac:spMkLst>
        </pc:spChg>
        <pc:spChg chg="add mod">
          <ac:chgData name="Jenny Thornton" userId="cdc8e3d436d26b15" providerId="LiveId" clId="{BFC652BE-ED45-4DE1-8129-E6C3E9F08415}" dt="2021-02-10T22:25:33.720" v="3685" actId="14100"/>
          <ac:spMkLst>
            <pc:docMk/>
            <pc:sldMk cId="3673459667" sldId="283"/>
            <ac:spMk id="6" creationId="{3BD2EBB7-2333-40C2-866F-8B0496442CD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854B5-95D5-4534-9C31-18602B2BB2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46803A5-3A99-4B7E-952E-3F44372381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B94FA3C-08FB-4CF5-BB62-740666F96F4C}"/>
              </a:ext>
            </a:extLst>
          </p:cNvPr>
          <p:cNvSpPr>
            <a:spLocks noGrp="1"/>
          </p:cNvSpPr>
          <p:nvPr>
            <p:ph type="dt" sz="half" idx="10"/>
          </p:nvPr>
        </p:nvSpPr>
        <p:spPr/>
        <p:txBody>
          <a:bodyPr/>
          <a:lstStyle/>
          <a:p>
            <a:fld id="{E0ED5971-C151-4F1B-9B14-10AAC2172CCE}" type="datetimeFigureOut">
              <a:rPr lang="en-GB" smtClean="0"/>
              <a:t>10/02/2021</a:t>
            </a:fld>
            <a:endParaRPr lang="en-GB"/>
          </a:p>
        </p:txBody>
      </p:sp>
      <p:sp>
        <p:nvSpPr>
          <p:cNvPr id="5" name="Footer Placeholder 4">
            <a:extLst>
              <a:ext uri="{FF2B5EF4-FFF2-40B4-BE49-F238E27FC236}">
                <a16:creationId xmlns:a16="http://schemas.microsoft.com/office/drawing/2014/main" id="{17E1F96A-5D36-4B19-8079-835B3EB838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F2E72B2-0E89-4092-880D-1426A8BF6311}"/>
              </a:ext>
            </a:extLst>
          </p:cNvPr>
          <p:cNvSpPr>
            <a:spLocks noGrp="1"/>
          </p:cNvSpPr>
          <p:nvPr>
            <p:ph type="sldNum" sz="quarter" idx="12"/>
          </p:nvPr>
        </p:nvSpPr>
        <p:spPr/>
        <p:txBody>
          <a:bodyPr/>
          <a:lstStyle/>
          <a:p>
            <a:fld id="{C1F8055A-A842-4508-8D20-A03CF4229EC0}" type="slidenum">
              <a:rPr lang="en-GB" smtClean="0"/>
              <a:t>‹#›</a:t>
            </a:fld>
            <a:endParaRPr lang="en-GB"/>
          </a:p>
        </p:txBody>
      </p:sp>
    </p:spTree>
    <p:extLst>
      <p:ext uri="{BB962C8B-B14F-4D97-AF65-F5344CB8AC3E}">
        <p14:creationId xmlns:p14="http://schemas.microsoft.com/office/powerpoint/2010/main" val="2182877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133FF-05F9-4A12-884B-343BC57FA8E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679C3B5-872B-4361-8B66-8DA639F886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7512352-DD18-4C8F-9117-3B80D9B3D42F}"/>
              </a:ext>
            </a:extLst>
          </p:cNvPr>
          <p:cNvSpPr>
            <a:spLocks noGrp="1"/>
          </p:cNvSpPr>
          <p:nvPr>
            <p:ph type="dt" sz="half" idx="10"/>
          </p:nvPr>
        </p:nvSpPr>
        <p:spPr/>
        <p:txBody>
          <a:bodyPr/>
          <a:lstStyle/>
          <a:p>
            <a:fld id="{E0ED5971-C151-4F1B-9B14-10AAC2172CCE}" type="datetimeFigureOut">
              <a:rPr lang="en-GB" smtClean="0"/>
              <a:t>10/02/2021</a:t>
            </a:fld>
            <a:endParaRPr lang="en-GB"/>
          </a:p>
        </p:txBody>
      </p:sp>
      <p:sp>
        <p:nvSpPr>
          <p:cNvPr id="5" name="Footer Placeholder 4">
            <a:extLst>
              <a:ext uri="{FF2B5EF4-FFF2-40B4-BE49-F238E27FC236}">
                <a16:creationId xmlns:a16="http://schemas.microsoft.com/office/drawing/2014/main" id="{A62A6C44-C428-41DD-9FD3-3F5E2557D3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80658F-301D-4A1A-9C99-9C86FAAD9A89}"/>
              </a:ext>
            </a:extLst>
          </p:cNvPr>
          <p:cNvSpPr>
            <a:spLocks noGrp="1"/>
          </p:cNvSpPr>
          <p:nvPr>
            <p:ph type="sldNum" sz="quarter" idx="12"/>
          </p:nvPr>
        </p:nvSpPr>
        <p:spPr/>
        <p:txBody>
          <a:bodyPr/>
          <a:lstStyle/>
          <a:p>
            <a:fld id="{C1F8055A-A842-4508-8D20-A03CF4229EC0}" type="slidenum">
              <a:rPr lang="en-GB" smtClean="0"/>
              <a:t>‹#›</a:t>
            </a:fld>
            <a:endParaRPr lang="en-GB"/>
          </a:p>
        </p:txBody>
      </p:sp>
    </p:spTree>
    <p:extLst>
      <p:ext uri="{BB962C8B-B14F-4D97-AF65-F5344CB8AC3E}">
        <p14:creationId xmlns:p14="http://schemas.microsoft.com/office/powerpoint/2010/main" val="988453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EF12B-341C-4192-A8E7-666688E1C92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7CFB3FE-08EB-4432-B5B4-9E6AA4A0A6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88090A-E520-4F90-9287-3EDD0ECF69AC}"/>
              </a:ext>
            </a:extLst>
          </p:cNvPr>
          <p:cNvSpPr>
            <a:spLocks noGrp="1"/>
          </p:cNvSpPr>
          <p:nvPr>
            <p:ph type="dt" sz="half" idx="10"/>
          </p:nvPr>
        </p:nvSpPr>
        <p:spPr/>
        <p:txBody>
          <a:bodyPr/>
          <a:lstStyle/>
          <a:p>
            <a:fld id="{E0ED5971-C151-4F1B-9B14-10AAC2172CCE}" type="datetimeFigureOut">
              <a:rPr lang="en-GB" smtClean="0"/>
              <a:t>10/02/2021</a:t>
            </a:fld>
            <a:endParaRPr lang="en-GB"/>
          </a:p>
        </p:txBody>
      </p:sp>
      <p:sp>
        <p:nvSpPr>
          <p:cNvPr id="5" name="Footer Placeholder 4">
            <a:extLst>
              <a:ext uri="{FF2B5EF4-FFF2-40B4-BE49-F238E27FC236}">
                <a16:creationId xmlns:a16="http://schemas.microsoft.com/office/drawing/2014/main" id="{0533481B-D3C2-4AB6-8BAD-0611E8044F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F56A3B-504D-4F0A-A5DB-81EADB8C726F}"/>
              </a:ext>
            </a:extLst>
          </p:cNvPr>
          <p:cNvSpPr>
            <a:spLocks noGrp="1"/>
          </p:cNvSpPr>
          <p:nvPr>
            <p:ph type="sldNum" sz="quarter" idx="12"/>
          </p:nvPr>
        </p:nvSpPr>
        <p:spPr/>
        <p:txBody>
          <a:bodyPr/>
          <a:lstStyle/>
          <a:p>
            <a:fld id="{C1F8055A-A842-4508-8D20-A03CF4229EC0}" type="slidenum">
              <a:rPr lang="en-GB" smtClean="0"/>
              <a:t>‹#›</a:t>
            </a:fld>
            <a:endParaRPr lang="en-GB"/>
          </a:p>
        </p:txBody>
      </p:sp>
    </p:spTree>
    <p:extLst>
      <p:ext uri="{BB962C8B-B14F-4D97-AF65-F5344CB8AC3E}">
        <p14:creationId xmlns:p14="http://schemas.microsoft.com/office/powerpoint/2010/main" val="483840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11025-09CA-49FA-B79D-3BE5B6A5927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BC65AC9-94B9-48F3-8523-BDEA878D28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B410875-28FE-4778-B691-17C7E8F44AF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8F18F0E-4D37-4912-B5D6-1319D2099B57}"/>
              </a:ext>
            </a:extLst>
          </p:cNvPr>
          <p:cNvSpPr>
            <a:spLocks noGrp="1"/>
          </p:cNvSpPr>
          <p:nvPr>
            <p:ph type="dt" sz="half" idx="10"/>
          </p:nvPr>
        </p:nvSpPr>
        <p:spPr/>
        <p:txBody>
          <a:bodyPr/>
          <a:lstStyle/>
          <a:p>
            <a:fld id="{E0ED5971-C151-4F1B-9B14-10AAC2172CCE}" type="datetimeFigureOut">
              <a:rPr lang="en-GB" smtClean="0"/>
              <a:t>10/02/2021</a:t>
            </a:fld>
            <a:endParaRPr lang="en-GB"/>
          </a:p>
        </p:txBody>
      </p:sp>
      <p:sp>
        <p:nvSpPr>
          <p:cNvPr id="6" name="Footer Placeholder 5">
            <a:extLst>
              <a:ext uri="{FF2B5EF4-FFF2-40B4-BE49-F238E27FC236}">
                <a16:creationId xmlns:a16="http://schemas.microsoft.com/office/drawing/2014/main" id="{28BCF59F-A8B3-496D-8A8E-381DDEF9DBF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600D0BC-AAAC-4CC2-9929-644FC261412F}"/>
              </a:ext>
            </a:extLst>
          </p:cNvPr>
          <p:cNvSpPr>
            <a:spLocks noGrp="1"/>
          </p:cNvSpPr>
          <p:nvPr>
            <p:ph type="sldNum" sz="quarter" idx="12"/>
          </p:nvPr>
        </p:nvSpPr>
        <p:spPr/>
        <p:txBody>
          <a:bodyPr/>
          <a:lstStyle/>
          <a:p>
            <a:fld id="{C1F8055A-A842-4508-8D20-A03CF4229EC0}" type="slidenum">
              <a:rPr lang="en-GB" smtClean="0"/>
              <a:t>‹#›</a:t>
            </a:fld>
            <a:endParaRPr lang="en-GB"/>
          </a:p>
        </p:txBody>
      </p:sp>
    </p:spTree>
    <p:extLst>
      <p:ext uri="{BB962C8B-B14F-4D97-AF65-F5344CB8AC3E}">
        <p14:creationId xmlns:p14="http://schemas.microsoft.com/office/powerpoint/2010/main" val="1455479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4B144-F9A4-4C7B-9F4F-3A3FB8A2F6E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4FB9137-A9DF-4CF7-82DB-049A6AF57D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6E77B8-427F-48D8-9F51-4CE1DA2821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80EB051-EF7D-4A75-A7DB-38B3944090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5F45CC-A282-449E-8060-588C85B406C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54FA8A4-3A06-4522-AD23-6C97B890D6FB}"/>
              </a:ext>
            </a:extLst>
          </p:cNvPr>
          <p:cNvSpPr>
            <a:spLocks noGrp="1"/>
          </p:cNvSpPr>
          <p:nvPr>
            <p:ph type="dt" sz="half" idx="10"/>
          </p:nvPr>
        </p:nvSpPr>
        <p:spPr/>
        <p:txBody>
          <a:bodyPr/>
          <a:lstStyle/>
          <a:p>
            <a:fld id="{E0ED5971-C151-4F1B-9B14-10AAC2172CCE}" type="datetimeFigureOut">
              <a:rPr lang="en-GB" smtClean="0"/>
              <a:t>10/02/2021</a:t>
            </a:fld>
            <a:endParaRPr lang="en-GB"/>
          </a:p>
        </p:txBody>
      </p:sp>
      <p:sp>
        <p:nvSpPr>
          <p:cNvPr id="8" name="Footer Placeholder 7">
            <a:extLst>
              <a:ext uri="{FF2B5EF4-FFF2-40B4-BE49-F238E27FC236}">
                <a16:creationId xmlns:a16="http://schemas.microsoft.com/office/drawing/2014/main" id="{9138E22E-FD93-4025-B584-291E42E4B08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34B66AD-B23B-4A84-A338-12FA3DEB2DE3}"/>
              </a:ext>
            </a:extLst>
          </p:cNvPr>
          <p:cNvSpPr>
            <a:spLocks noGrp="1"/>
          </p:cNvSpPr>
          <p:nvPr>
            <p:ph type="sldNum" sz="quarter" idx="12"/>
          </p:nvPr>
        </p:nvSpPr>
        <p:spPr/>
        <p:txBody>
          <a:bodyPr/>
          <a:lstStyle/>
          <a:p>
            <a:fld id="{C1F8055A-A842-4508-8D20-A03CF4229EC0}" type="slidenum">
              <a:rPr lang="en-GB" smtClean="0"/>
              <a:t>‹#›</a:t>
            </a:fld>
            <a:endParaRPr lang="en-GB"/>
          </a:p>
        </p:txBody>
      </p:sp>
    </p:spTree>
    <p:extLst>
      <p:ext uri="{BB962C8B-B14F-4D97-AF65-F5344CB8AC3E}">
        <p14:creationId xmlns:p14="http://schemas.microsoft.com/office/powerpoint/2010/main" val="2433963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D7910-A633-4C5F-9445-3A8C5138083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0DE7B43-EA0E-4F4E-8D49-E25D7EE8F2A6}"/>
              </a:ext>
            </a:extLst>
          </p:cNvPr>
          <p:cNvSpPr>
            <a:spLocks noGrp="1"/>
          </p:cNvSpPr>
          <p:nvPr>
            <p:ph type="dt" sz="half" idx="10"/>
          </p:nvPr>
        </p:nvSpPr>
        <p:spPr/>
        <p:txBody>
          <a:bodyPr/>
          <a:lstStyle/>
          <a:p>
            <a:fld id="{E0ED5971-C151-4F1B-9B14-10AAC2172CCE}" type="datetimeFigureOut">
              <a:rPr lang="en-GB" smtClean="0"/>
              <a:t>10/02/2021</a:t>
            </a:fld>
            <a:endParaRPr lang="en-GB"/>
          </a:p>
        </p:txBody>
      </p:sp>
      <p:sp>
        <p:nvSpPr>
          <p:cNvPr id="4" name="Footer Placeholder 3">
            <a:extLst>
              <a:ext uri="{FF2B5EF4-FFF2-40B4-BE49-F238E27FC236}">
                <a16:creationId xmlns:a16="http://schemas.microsoft.com/office/drawing/2014/main" id="{0DAC4795-7576-422D-8870-8444202149B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350D209-674C-4500-9DFC-7540162BAD35}"/>
              </a:ext>
            </a:extLst>
          </p:cNvPr>
          <p:cNvSpPr>
            <a:spLocks noGrp="1"/>
          </p:cNvSpPr>
          <p:nvPr>
            <p:ph type="sldNum" sz="quarter" idx="12"/>
          </p:nvPr>
        </p:nvSpPr>
        <p:spPr/>
        <p:txBody>
          <a:bodyPr/>
          <a:lstStyle/>
          <a:p>
            <a:fld id="{C1F8055A-A842-4508-8D20-A03CF4229EC0}" type="slidenum">
              <a:rPr lang="en-GB" smtClean="0"/>
              <a:t>‹#›</a:t>
            </a:fld>
            <a:endParaRPr lang="en-GB"/>
          </a:p>
        </p:txBody>
      </p:sp>
    </p:spTree>
    <p:extLst>
      <p:ext uri="{BB962C8B-B14F-4D97-AF65-F5344CB8AC3E}">
        <p14:creationId xmlns:p14="http://schemas.microsoft.com/office/powerpoint/2010/main" val="3335327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BED9F0-492B-4D32-B34D-43898B014EB3}"/>
              </a:ext>
            </a:extLst>
          </p:cNvPr>
          <p:cNvSpPr>
            <a:spLocks noGrp="1"/>
          </p:cNvSpPr>
          <p:nvPr>
            <p:ph type="dt" sz="half" idx="10"/>
          </p:nvPr>
        </p:nvSpPr>
        <p:spPr/>
        <p:txBody>
          <a:bodyPr/>
          <a:lstStyle/>
          <a:p>
            <a:fld id="{E0ED5971-C151-4F1B-9B14-10AAC2172CCE}" type="datetimeFigureOut">
              <a:rPr lang="en-GB" smtClean="0"/>
              <a:t>10/02/2021</a:t>
            </a:fld>
            <a:endParaRPr lang="en-GB"/>
          </a:p>
        </p:txBody>
      </p:sp>
      <p:sp>
        <p:nvSpPr>
          <p:cNvPr id="3" name="Footer Placeholder 2">
            <a:extLst>
              <a:ext uri="{FF2B5EF4-FFF2-40B4-BE49-F238E27FC236}">
                <a16:creationId xmlns:a16="http://schemas.microsoft.com/office/drawing/2014/main" id="{5EB11E90-B89D-4491-8C15-FAA56404D3A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F691352-333B-4E11-84A4-6B31878CF38D}"/>
              </a:ext>
            </a:extLst>
          </p:cNvPr>
          <p:cNvSpPr>
            <a:spLocks noGrp="1"/>
          </p:cNvSpPr>
          <p:nvPr>
            <p:ph type="sldNum" sz="quarter" idx="12"/>
          </p:nvPr>
        </p:nvSpPr>
        <p:spPr/>
        <p:txBody>
          <a:bodyPr/>
          <a:lstStyle/>
          <a:p>
            <a:fld id="{C1F8055A-A842-4508-8D20-A03CF4229EC0}" type="slidenum">
              <a:rPr lang="en-GB" smtClean="0"/>
              <a:t>‹#›</a:t>
            </a:fld>
            <a:endParaRPr lang="en-GB"/>
          </a:p>
        </p:txBody>
      </p:sp>
    </p:spTree>
    <p:extLst>
      <p:ext uri="{BB962C8B-B14F-4D97-AF65-F5344CB8AC3E}">
        <p14:creationId xmlns:p14="http://schemas.microsoft.com/office/powerpoint/2010/main" val="1920841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E5A24-3B98-49CD-A469-4B7B2B88A6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91CC3CD-C400-423F-9C1A-6A515D03A9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429EA04-5F50-488C-BC50-381819E8E8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68B917-1883-4AEA-8865-F807429E16C7}"/>
              </a:ext>
            </a:extLst>
          </p:cNvPr>
          <p:cNvSpPr>
            <a:spLocks noGrp="1"/>
          </p:cNvSpPr>
          <p:nvPr>
            <p:ph type="dt" sz="half" idx="10"/>
          </p:nvPr>
        </p:nvSpPr>
        <p:spPr/>
        <p:txBody>
          <a:bodyPr/>
          <a:lstStyle/>
          <a:p>
            <a:fld id="{E0ED5971-C151-4F1B-9B14-10AAC2172CCE}" type="datetimeFigureOut">
              <a:rPr lang="en-GB" smtClean="0"/>
              <a:t>10/02/2021</a:t>
            </a:fld>
            <a:endParaRPr lang="en-GB"/>
          </a:p>
        </p:txBody>
      </p:sp>
      <p:sp>
        <p:nvSpPr>
          <p:cNvPr id="6" name="Footer Placeholder 5">
            <a:extLst>
              <a:ext uri="{FF2B5EF4-FFF2-40B4-BE49-F238E27FC236}">
                <a16:creationId xmlns:a16="http://schemas.microsoft.com/office/drawing/2014/main" id="{BF961812-3D84-40A3-B332-DFD0AD03FA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0E7CFA7-7229-4B09-BAA9-026B5E2C4036}"/>
              </a:ext>
            </a:extLst>
          </p:cNvPr>
          <p:cNvSpPr>
            <a:spLocks noGrp="1"/>
          </p:cNvSpPr>
          <p:nvPr>
            <p:ph type="sldNum" sz="quarter" idx="12"/>
          </p:nvPr>
        </p:nvSpPr>
        <p:spPr/>
        <p:txBody>
          <a:bodyPr/>
          <a:lstStyle/>
          <a:p>
            <a:fld id="{C1F8055A-A842-4508-8D20-A03CF4229EC0}" type="slidenum">
              <a:rPr lang="en-GB" smtClean="0"/>
              <a:t>‹#›</a:t>
            </a:fld>
            <a:endParaRPr lang="en-GB"/>
          </a:p>
        </p:txBody>
      </p:sp>
    </p:spTree>
    <p:extLst>
      <p:ext uri="{BB962C8B-B14F-4D97-AF65-F5344CB8AC3E}">
        <p14:creationId xmlns:p14="http://schemas.microsoft.com/office/powerpoint/2010/main" val="2453670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3DFCB-7337-49E4-B208-1F294D12AD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189C653-0C75-498B-9E5C-8BD26D1025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251DE5B-6663-4D6E-9D6D-3E6946C6C6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1D667A-E961-4297-8D6B-66356D7B8755}"/>
              </a:ext>
            </a:extLst>
          </p:cNvPr>
          <p:cNvSpPr>
            <a:spLocks noGrp="1"/>
          </p:cNvSpPr>
          <p:nvPr>
            <p:ph type="dt" sz="half" idx="10"/>
          </p:nvPr>
        </p:nvSpPr>
        <p:spPr/>
        <p:txBody>
          <a:bodyPr/>
          <a:lstStyle/>
          <a:p>
            <a:fld id="{E0ED5971-C151-4F1B-9B14-10AAC2172CCE}" type="datetimeFigureOut">
              <a:rPr lang="en-GB" smtClean="0"/>
              <a:t>10/02/2021</a:t>
            </a:fld>
            <a:endParaRPr lang="en-GB"/>
          </a:p>
        </p:txBody>
      </p:sp>
      <p:sp>
        <p:nvSpPr>
          <p:cNvPr id="6" name="Footer Placeholder 5">
            <a:extLst>
              <a:ext uri="{FF2B5EF4-FFF2-40B4-BE49-F238E27FC236}">
                <a16:creationId xmlns:a16="http://schemas.microsoft.com/office/drawing/2014/main" id="{79B1384F-EADE-44B5-ABE7-069B4B8790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B0BFD81-C2A3-48EA-A656-A5733ECBFB1F}"/>
              </a:ext>
            </a:extLst>
          </p:cNvPr>
          <p:cNvSpPr>
            <a:spLocks noGrp="1"/>
          </p:cNvSpPr>
          <p:nvPr>
            <p:ph type="sldNum" sz="quarter" idx="12"/>
          </p:nvPr>
        </p:nvSpPr>
        <p:spPr/>
        <p:txBody>
          <a:bodyPr/>
          <a:lstStyle/>
          <a:p>
            <a:fld id="{C1F8055A-A842-4508-8D20-A03CF4229EC0}" type="slidenum">
              <a:rPr lang="en-GB" smtClean="0"/>
              <a:t>‹#›</a:t>
            </a:fld>
            <a:endParaRPr lang="en-GB"/>
          </a:p>
        </p:txBody>
      </p:sp>
    </p:spTree>
    <p:extLst>
      <p:ext uri="{BB962C8B-B14F-4D97-AF65-F5344CB8AC3E}">
        <p14:creationId xmlns:p14="http://schemas.microsoft.com/office/powerpoint/2010/main" val="804415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6CFC7-3BA3-478A-BD13-E2997D92A38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C74749A-7A08-4276-B564-59A1293AAB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C955C8-2604-411B-A242-65D1F34CBF4C}"/>
              </a:ext>
            </a:extLst>
          </p:cNvPr>
          <p:cNvSpPr>
            <a:spLocks noGrp="1"/>
          </p:cNvSpPr>
          <p:nvPr>
            <p:ph type="dt" sz="half" idx="10"/>
          </p:nvPr>
        </p:nvSpPr>
        <p:spPr/>
        <p:txBody>
          <a:bodyPr/>
          <a:lstStyle/>
          <a:p>
            <a:fld id="{E0ED5971-C151-4F1B-9B14-10AAC2172CCE}" type="datetimeFigureOut">
              <a:rPr lang="en-GB" smtClean="0"/>
              <a:t>10/02/2021</a:t>
            </a:fld>
            <a:endParaRPr lang="en-GB"/>
          </a:p>
        </p:txBody>
      </p:sp>
      <p:sp>
        <p:nvSpPr>
          <p:cNvPr id="5" name="Footer Placeholder 4">
            <a:extLst>
              <a:ext uri="{FF2B5EF4-FFF2-40B4-BE49-F238E27FC236}">
                <a16:creationId xmlns:a16="http://schemas.microsoft.com/office/drawing/2014/main" id="{9322B626-4FB0-42E7-BA3D-1AE315ABD35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C72C62-18E8-4C9C-9085-2482D7ECBD00}"/>
              </a:ext>
            </a:extLst>
          </p:cNvPr>
          <p:cNvSpPr>
            <a:spLocks noGrp="1"/>
          </p:cNvSpPr>
          <p:nvPr>
            <p:ph type="sldNum" sz="quarter" idx="12"/>
          </p:nvPr>
        </p:nvSpPr>
        <p:spPr/>
        <p:txBody>
          <a:bodyPr/>
          <a:lstStyle/>
          <a:p>
            <a:fld id="{C1F8055A-A842-4508-8D20-A03CF4229EC0}" type="slidenum">
              <a:rPr lang="en-GB" smtClean="0"/>
              <a:t>‹#›</a:t>
            </a:fld>
            <a:endParaRPr lang="en-GB"/>
          </a:p>
        </p:txBody>
      </p:sp>
    </p:spTree>
    <p:extLst>
      <p:ext uri="{BB962C8B-B14F-4D97-AF65-F5344CB8AC3E}">
        <p14:creationId xmlns:p14="http://schemas.microsoft.com/office/powerpoint/2010/main" val="794660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63AA8D-0379-42AA-81B5-FC2AAC07F7B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F6670C7-40B2-4340-8A5A-5C6E83ACC7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E2ED4B2-B305-4AF2-8CA3-1DA56A90066B}"/>
              </a:ext>
            </a:extLst>
          </p:cNvPr>
          <p:cNvSpPr>
            <a:spLocks noGrp="1"/>
          </p:cNvSpPr>
          <p:nvPr>
            <p:ph type="dt" sz="half" idx="10"/>
          </p:nvPr>
        </p:nvSpPr>
        <p:spPr/>
        <p:txBody>
          <a:bodyPr/>
          <a:lstStyle/>
          <a:p>
            <a:fld id="{E0ED5971-C151-4F1B-9B14-10AAC2172CCE}" type="datetimeFigureOut">
              <a:rPr lang="en-GB" smtClean="0"/>
              <a:t>10/02/2021</a:t>
            </a:fld>
            <a:endParaRPr lang="en-GB"/>
          </a:p>
        </p:txBody>
      </p:sp>
      <p:sp>
        <p:nvSpPr>
          <p:cNvPr id="5" name="Footer Placeholder 4">
            <a:extLst>
              <a:ext uri="{FF2B5EF4-FFF2-40B4-BE49-F238E27FC236}">
                <a16:creationId xmlns:a16="http://schemas.microsoft.com/office/drawing/2014/main" id="{4976DC7D-412F-426E-B576-9D86AA0FA3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028A40-DAB0-470B-8CBC-AE7044FD6BA0}"/>
              </a:ext>
            </a:extLst>
          </p:cNvPr>
          <p:cNvSpPr>
            <a:spLocks noGrp="1"/>
          </p:cNvSpPr>
          <p:nvPr>
            <p:ph type="sldNum" sz="quarter" idx="12"/>
          </p:nvPr>
        </p:nvSpPr>
        <p:spPr/>
        <p:txBody>
          <a:bodyPr/>
          <a:lstStyle/>
          <a:p>
            <a:fld id="{C1F8055A-A842-4508-8D20-A03CF4229EC0}" type="slidenum">
              <a:rPr lang="en-GB" smtClean="0"/>
              <a:t>‹#›</a:t>
            </a:fld>
            <a:endParaRPr lang="en-GB"/>
          </a:p>
        </p:txBody>
      </p:sp>
    </p:spTree>
    <p:extLst>
      <p:ext uri="{BB962C8B-B14F-4D97-AF65-F5344CB8AC3E}">
        <p14:creationId xmlns:p14="http://schemas.microsoft.com/office/powerpoint/2010/main" val="3090469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1AC4A8-FD79-45D5-9321-2D97F578CA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E2C337-AA0A-4404-85A5-9280017334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47C131-30FC-4A20-9DE4-F52442194F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ED5971-C151-4F1B-9B14-10AAC2172CCE}" type="datetimeFigureOut">
              <a:rPr lang="en-GB" smtClean="0"/>
              <a:t>10/02/2021</a:t>
            </a:fld>
            <a:endParaRPr lang="en-GB"/>
          </a:p>
        </p:txBody>
      </p:sp>
      <p:sp>
        <p:nvSpPr>
          <p:cNvPr id="5" name="Footer Placeholder 4">
            <a:extLst>
              <a:ext uri="{FF2B5EF4-FFF2-40B4-BE49-F238E27FC236}">
                <a16:creationId xmlns:a16="http://schemas.microsoft.com/office/drawing/2014/main" id="{5C5B5F05-BAB4-4045-944C-79ACBBB9BC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000A9A8-1087-4A9D-BF66-DA8DBFC4B9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8055A-A842-4508-8D20-A03CF4229EC0}" type="slidenum">
              <a:rPr lang="en-GB" smtClean="0"/>
              <a:t>‹#›</a:t>
            </a:fld>
            <a:endParaRPr lang="en-GB"/>
          </a:p>
        </p:txBody>
      </p:sp>
    </p:spTree>
    <p:extLst>
      <p:ext uri="{BB962C8B-B14F-4D97-AF65-F5344CB8AC3E}">
        <p14:creationId xmlns:p14="http://schemas.microsoft.com/office/powerpoint/2010/main" val="7683700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D914E006-08FE-4796-A0C6-FA062841212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7618" r="16349" b="2382"/>
          <a:stretch/>
        </p:blipFill>
        <p:spPr bwMode="auto">
          <a:xfrm rot="16200000">
            <a:off x="949922" y="-949922"/>
            <a:ext cx="6858000" cy="875784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4674C8A-487C-4B32-BB58-92E819595E7F}"/>
              </a:ext>
            </a:extLst>
          </p:cNvPr>
          <p:cNvSpPr txBox="1"/>
          <p:nvPr/>
        </p:nvSpPr>
        <p:spPr>
          <a:xfrm>
            <a:off x="9017391" y="562708"/>
            <a:ext cx="2841674" cy="2308324"/>
          </a:xfrm>
          <a:prstGeom prst="rect">
            <a:avLst/>
          </a:prstGeom>
          <a:noFill/>
        </p:spPr>
        <p:txBody>
          <a:bodyPr wrap="square" rtlCol="0">
            <a:spAutoFit/>
          </a:bodyPr>
          <a:lstStyle/>
          <a:p>
            <a:r>
              <a:rPr lang="en-GB" sz="2400" b="1" dirty="0"/>
              <a:t>Starter: </a:t>
            </a:r>
            <a:r>
              <a:rPr lang="en-GB" sz="2400" dirty="0"/>
              <a:t>Check your notes on ‘who lived in British America’ from last lesson and add any detail you need to!</a:t>
            </a:r>
            <a:endParaRPr lang="en-GB" sz="2400" b="1" dirty="0"/>
          </a:p>
        </p:txBody>
      </p:sp>
    </p:spTree>
    <p:extLst>
      <p:ext uri="{BB962C8B-B14F-4D97-AF65-F5344CB8AC3E}">
        <p14:creationId xmlns:p14="http://schemas.microsoft.com/office/powerpoint/2010/main" val="1217195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843160" y="1380967"/>
            <a:ext cx="5251316" cy="1807305"/>
          </a:xfrm>
        </p:spPr>
        <p:txBody>
          <a:bodyPr>
            <a:noAutofit/>
          </a:bodyPr>
          <a:lstStyle/>
          <a:p>
            <a:r>
              <a:rPr lang="en-GB" sz="5400" b="1" dirty="0">
                <a:latin typeface="+mn-lt"/>
              </a:rPr>
              <a:t>How did ideas about race develop in the New World?</a:t>
            </a:r>
          </a:p>
        </p:txBody>
      </p:sp>
      <p:sp>
        <p:nvSpPr>
          <p:cNvPr id="5" name="Content Placeholder 4"/>
          <p:cNvSpPr>
            <a:spLocks noGrp="1"/>
          </p:cNvSpPr>
          <p:nvPr>
            <p:ph idx="1"/>
          </p:nvPr>
        </p:nvSpPr>
        <p:spPr>
          <a:xfrm>
            <a:off x="1021081" y="4162097"/>
            <a:ext cx="4619621" cy="3843666"/>
          </a:xfrm>
        </p:spPr>
        <p:txBody>
          <a:bodyPr>
            <a:normAutofit/>
          </a:bodyPr>
          <a:lstStyle/>
          <a:p>
            <a:pPr marL="0" indent="0">
              <a:buNone/>
            </a:pPr>
            <a:r>
              <a:rPr lang="en-GB" sz="2000" u="sng" dirty="0"/>
              <a:t>Lesson Target:</a:t>
            </a:r>
          </a:p>
          <a:p>
            <a:r>
              <a:rPr lang="en-GB" sz="2000" dirty="0"/>
              <a:t>Understand the impact of </a:t>
            </a:r>
            <a:r>
              <a:rPr lang="en-GB" sz="2000" b="1" dirty="0"/>
              <a:t>Bacon’s Rebellion </a:t>
            </a:r>
            <a:r>
              <a:rPr lang="en-GB" sz="2000" dirty="0"/>
              <a:t>on ideas of race in the New World</a:t>
            </a:r>
          </a:p>
          <a:p>
            <a:endParaRPr lang="en-GB" sz="2000" dirty="0"/>
          </a:p>
        </p:txBody>
      </p:sp>
      <p:pic>
        <p:nvPicPr>
          <p:cNvPr id="1026" name="Picture 2" descr="&quot;The Burning of Jamestown,&quot; painting by Howard Pyle, 1905, courtesy of Canadian Libraries.">
            <a:extLst>
              <a:ext uri="{FF2B5EF4-FFF2-40B4-BE49-F238E27FC236}">
                <a16:creationId xmlns:a16="http://schemas.microsoft.com/office/drawing/2014/main" id="{B2330EAA-0597-4F8F-83D3-17F62AE8D7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799"/>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663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1257" y="222069"/>
            <a:ext cx="11456126" cy="523220"/>
          </a:xfrm>
          <a:prstGeom prst="rect">
            <a:avLst/>
          </a:prstGeom>
          <a:noFill/>
        </p:spPr>
        <p:txBody>
          <a:bodyPr wrap="square" rtlCol="0">
            <a:spAutoFit/>
          </a:bodyPr>
          <a:lstStyle/>
          <a:p>
            <a:r>
              <a:rPr lang="en-GB" sz="2800" b="1" dirty="0"/>
              <a:t>Last year you studied a group of Black Tudors… what did we learn?</a:t>
            </a:r>
          </a:p>
        </p:txBody>
      </p:sp>
      <p:pic>
        <p:nvPicPr>
          <p:cNvPr id="1026" name="Picture 2" descr="John Blanke - Wikipe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900" y="830580"/>
            <a:ext cx="3724094" cy="56978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859383" y="1214846"/>
            <a:ext cx="6348548" cy="3970318"/>
          </a:xfrm>
          <a:prstGeom prst="rect">
            <a:avLst/>
          </a:prstGeom>
          <a:noFill/>
        </p:spPr>
        <p:txBody>
          <a:bodyPr wrap="square" rtlCol="0">
            <a:spAutoFit/>
          </a:bodyPr>
          <a:lstStyle/>
          <a:p>
            <a:pPr marL="285750" indent="-285750">
              <a:buFont typeface="Arial" panose="020B0604020202020204" pitchFamily="34" charset="0"/>
              <a:buChar char="•"/>
            </a:pPr>
            <a:r>
              <a:rPr lang="en-GB" sz="2800" dirty="0"/>
              <a:t>There were free people of African descent living in Britain in the Tudor period.</a:t>
            </a:r>
          </a:p>
          <a:p>
            <a:pPr marL="285750" indent="-285750">
              <a:buFont typeface="Arial" panose="020B0604020202020204" pitchFamily="34" charset="0"/>
              <a:buChar char="•"/>
            </a:pPr>
            <a:r>
              <a:rPr lang="en-GB" sz="2800" dirty="0"/>
              <a:t>Historian Miranda Kaufmann has researched approximately 200 of them.</a:t>
            </a:r>
          </a:p>
          <a:p>
            <a:pPr marL="285750" indent="-285750">
              <a:buFont typeface="Arial" panose="020B0604020202020204" pitchFamily="34" charset="0"/>
              <a:buChar char="•"/>
            </a:pPr>
            <a:r>
              <a:rPr lang="en-GB" sz="2800" dirty="0"/>
              <a:t>The most well known was John </a:t>
            </a:r>
            <a:r>
              <a:rPr lang="en-GB" sz="2800" dirty="0" err="1"/>
              <a:t>Blanke</a:t>
            </a:r>
            <a:r>
              <a:rPr lang="en-GB" sz="2800" dirty="0"/>
              <a:t>, who played trumpet at the court of Henry VIII.</a:t>
            </a:r>
          </a:p>
          <a:p>
            <a:pPr marL="285750" indent="-285750">
              <a:buFont typeface="Arial" panose="020B0604020202020204" pitchFamily="34" charset="0"/>
              <a:buChar char="•"/>
            </a:pPr>
            <a:r>
              <a:rPr lang="en-GB" sz="2800" dirty="0"/>
              <a:t>Some converted to Christianity. </a:t>
            </a:r>
          </a:p>
        </p:txBody>
      </p:sp>
    </p:spTree>
    <p:extLst>
      <p:ext uri="{BB962C8B-B14F-4D97-AF65-F5344CB8AC3E}">
        <p14:creationId xmlns:p14="http://schemas.microsoft.com/office/powerpoint/2010/main" val="239681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672615" y="959803"/>
            <a:ext cx="4684497" cy="519253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dirty="0"/>
              <a:t>Why was it that someone like John </a:t>
            </a:r>
            <a:r>
              <a:rPr lang="en-GB" sz="2800" dirty="0" err="1"/>
              <a:t>Blanke</a:t>
            </a:r>
            <a:r>
              <a:rPr lang="en-GB" sz="2800" dirty="0"/>
              <a:t> in the 1500s was free and working at the court of Henry VIII for good pay… </a:t>
            </a:r>
          </a:p>
          <a:p>
            <a:endParaRPr lang="en-GB" sz="2800" dirty="0"/>
          </a:p>
          <a:p>
            <a:r>
              <a:rPr lang="en-GB" sz="2800" dirty="0"/>
              <a:t>but by the 1600s and 1700s thousands of Africans were being enslaved?</a:t>
            </a:r>
          </a:p>
          <a:p>
            <a:endParaRPr lang="en-GB" sz="2800" dirty="0"/>
          </a:p>
          <a:p>
            <a:r>
              <a:rPr lang="en-GB" sz="2800" dirty="0">
                <a:solidFill>
                  <a:srgbClr val="FF0000"/>
                </a:solidFill>
              </a:rPr>
              <a:t>This period saw ideas about race </a:t>
            </a:r>
            <a:r>
              <a:rPr lang="en-GB" sz="2800" b="1" dirty="0">
                <a:solidFill>
                  <a:srgbClr val="FF0000"/>
                </a:solidFill>
              </a:rPr>
              <a:t>develop</a:t>
            </a:r>
            <a:r>
              <a:rPr lang="en-GB" sz="2800" dirty="0">
                <a:solidFill>
                  <a:srgbClr val="FF0000"/>
                </a:solidFill>
              </a:rPr>
              <a:t> and </a:t>
            </a:r>
            <a:r>
              <a:rPr lang="en-GB" sz="2800" b="1" dirty="0">
                <a:solidFill>
                  <a:srgbClr val="FF0000"/>
                </a:solidFill>
              </a:rPr>
              <a:t>harden</a:t>
            </a:r>
            <a:r>
              <a:rPr lang="en-GB" sz="2800" dirty="0">
                <a:solidFill>
                  <a:srgbClr val="FF0000"/>
                </a:solidFill>
              </a:rPr>
              <a:t>. These ideas were used to justify slavery.</a:t>
            </a:r>
          </a:p>
        </p:txBody>
      </p:sp>
      <p:pic>
        <p:nvPicPr>
          <p:cNvPr id="2050" name="Picture 2" descr="Am I Not a Man and a Brother?” : The Political Power of the Image | The  Black Atlant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4009" y="2599510"/>
            <a:ext cx="3162300" cy="35528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John Blanke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329" y="177438"/>
            <a:ext cx="2378620" cy="36392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973977" y="418978"/>
            <a:ext cx="1580606" cy="646331"/>
          </a:xfrm>
          <a:prstGeom prst="rect">
            <a:avLst/>
          </a:prstGeom>
          <a:noFill/>
        </p:spPr>
        <p:txBody>
          <a:bodyPr wrap="square" rtlCol="0">
            <a:spAutoFit/>
          </a:bodyPr>
          <a:lstStyle/>
          <a:p>
            <a:r>
              <a:rPr lang="en-GB" sz="3600" dirty="0"/>
              <a:t>1500s</a:t>
            </a:r>
          </a:p>
        </p:txBody>
      </p:sp>
      <p:sp>
        <p:nvSpPr>
          <p:cNvPr id="7" name="TextBox 6"/>
          <p:cNvSpPr txBox="1"/>
          <p:nvPr/>
        </p:nvSpPr>
        <p:spPr>
          <a:xfrm>
            <a:off x="1393371" y="5829169"/>
            <a:ext cx="1580606" cy="646331"/>
          </a:xfrm>
          <a:prstGeom prst="rect">
            <a:avLst/>
          </a:prstGeom>
          <a:noFill/>
        </p:spPr>
        <p:txBody>
          <a:bodyPr wrap="square" rtlCol="0">
            <a:spAutoFit/>
          </a:bodyPr>
          <a:lstStyle/>
          <a:p>
            <a:r>
              <a:rPr lang="en-GB" sz="3600" dirty="0"/>
              <a:t>1700s</a:t>
            </a:r>
          </a:p>
        </p:txBody>
      </p:sp>
    </p:spTree>
    <p:extLst>
      <p:ext uri="{BB962C8B-B14F-4D97-AF65-F5344CB8AC3E}">
        <p14:creationId xmlns:p14="http://schemas.microsoft.com/office/powerpoint/2010/main" val="3161931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EE6D3-B511-4DE7-B5CE-FF6ACF5E723F}"/>
              </a:ext>
            </a:extLst>
          </p:cNvPr>
          <p:cNvSpPr>
            <a:spLocks noGrp="1"/>
          </p:cNvSpPr>
          <p:nvPr>
            <p:ph type="title"/>
          </p:nvPr>
        </p:nvSpPr>
        <p:spPr>
          <a:xfrm>
            <a:off x="1399734" y="0"/>
            <a:ext cx="10515600" cy="1325563"/>
          </a:xfrm>
        </p:spPr>
        <p:txBody>
          <a:bodyPr>
            <a:normAutofit/>
          </a:bodyPr>
          <a:lstStyle/>
          <a:p>
            <a:r>
              <a:rPr lang="en-GB" sz="4000" b="1" dirty="0">
                <a:latin typeface="+mn-lt"/>
              </a:rPr>
              <a:t>Where did ideas about race come from?</a:t>
            </a:r>
          </a:p>
        </p:txBody>
      </p:sp>
      <p:sp>
        <p:nvSpPr>
          <p:cNvPr id="3" name="Content Placeholder 2">
            <a:extLst>
              <a:ext uri="{FF2B5EF4-FFF2-40B4-BE49-F238E27FC236}">
                <a16:creationId xmlns:a16="http://schemas.microsoft.com/office/drawing/2014/main" id="{18E24A35-4814-4892-8545-6A6B458FD747}"/>
              </a:ext>
            </a:extLst>
          </p:cNvPr>
          <p:cNvSpPr>
            <a:spLocks noGrp="1"/>
          </p:cNvSpPr>
          <p:nvPr>
            <p:ph idx="1"/>
          </p:nvPr>
        </p:nvSpPr>
        <p:spPr>
          <a:xfrm>
            <a:off x="458372" y="1253330"/>
            <a:ext cx="4100376" cy="5147470"/>
          </a:xfrm>
        </p:spPr>
        <p:txBody>
          <a:bodyPr>
            <a:normAutofit fontScale="92500" lnSpcReduction="10000"/>
          </a:bodyPr>
          <a:lstStyle/>
          <a:p>
            <a:r>
              <a:rPr lang="en-GB" dirty="0"/>
              <a:t>In the medieval period, Europeans saw Africa as exotic, rich and strange.</a:t>
            </a:r>
          </a:p>
          <a:p>
            <a:r>
              <a:rPr lang="en-GB" dirty="0"/>
              <a:t>The few travellers who had been reported </a:t>
            </a:r>
            <a:r>
              <a:rPr lang="en-GB" b="1" dirty="0"/>
              <a:t>perfumed rivers</a:t>
            </a:r>
            <a:r>
              <a:rPr lang="en-GB" dirty="0"/>
              <a:t>, </a:t>
            </a:r>
            <a:r>
              <a:rPr lang="en-GB" b="1" dirty="0"/>
              <a:t>gold</a:t>
            </a:r>
            <a:r>
              <a:rPr lang="en-GB" dirty="0"/>
              <a:t> and </a:t>
            </a:r>
            <a:r>
              <a:rPr lang="en-GB" b="1" dirty="0"/>
              <a:t>diamonds</a:t>
            </a:r>
            <a:r>
              <a:rPr lang="en-GB" dirty="0"/>
              <a:t> strewn on the ground and </a:t>
            </a:r>
            <a:r>
              <a:rPr lang="en-GB" b="1" dirty="0"/>
              <a:t>fantastical beasts</a:t>
            </a:r>
            <a:r>
              <a:rPr lang="en-GB" dirty="0"/>
              <a:t>.</a:t>
            </a:r>
          </a:p>
          <a:p>
            <a:r>
              <a:rPr lang="en-GB" dirty="0"/>
              <a:t>Documents from before the mid 1600s rarely if ever used the words ‘black’ and ‘white’ to describe people. People would be more likely to identify by their religion, not their race.</a:t>
            </a:r>
          </a:p>
          <a:p>
            <a:endParaRPr lang="en-GB" dirty="0"/>
          </a:p>
          <a:p>
            <a:endParaRPr lang="en-GB" dirty="0"/>
          </a:p>
          <a:p>
            <a:endParaRPr lang="en-GB" dirty="0"/>
          </a:p>
        </p:txBody>
      </p:sp>
      <p:pic>
        <p:nvPicPr>
          <p:cNvPr id="3074" name="Picture 2" descr="The Trans-Saharan Trade Network According to the Catalan Atlas — Kwasi  Konadu">
            <a:extLst>
              <a:ext uri="{FF2B5EF4-FFF2-40B4-BE49-F238E27FC236}">
                <a16:creationId xmlns:a16="http://schemas.microsoft.com/office/drawing/2014/main" id="{B5FC61FD-8461-49BF-8D7B-53546C9EFC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599" y="1502068"/>
            <a:ext cx="7114735" cy="499871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13D0F5C-BC95-4395-A493-3B4D9E7D663C}"/>
              </a:ext>
            </a:extLst>
          </p:cNvPr>
          <p:cNvSpPr/>
          <p:nvPr/>
        </p:nvSpPr>
        <p:spPr>
          <a:xfrm>
            <a:off x="6427304" y="1151938"/>
            <a:ext cx="5592418" cy="914400"/>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A map made in Spain in 1375, showing the medieval kingdom of Mali in West Africa</a:t>
            </a:r>
          </a:p>
        </p:txBody>
      </p:sp>
    </p:spTree>
    <p:extLst>
      <p:ext uri="{BB962C8B-B14F-4D97-AF65-F5344CB8AC3E}">
        <p14:creationId xmlns:p14="http://schemas.microsoft.com/office/powerpoint/2010/main" val="4129811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C1A7E-B968-4FCA-8939-A39F7C8F7FEC}"/>
              </a:ext>
            </a:extLst>
          </p:cNvPr>
          <p:cNvSpPr>
            <a:spLocks noGrp="1"/>
          </p:cNvSpPr>
          <p:nvPr>
            <p:ph type="title"/>
          </p:nvPr>
        </p:nvSpPr>
        <p:spPr>
          <a:xfrm>
            <a:off x="533400" y="198849"/>
            <a:ext cx="10515600" cy="1325563"/>
          </a:xfrm>
        </p:spPr>
        <p:txBody>
          <a:bodyPr>
            <a:normAutofit/>
          </a:bodyPr>
          <a:lstStyle/>
          <a:p>
            <a:r>
              <a:rPr lang="en-GB" sz="3600" b="1" dirty="0">
                <a:latin typeface="+mn-lt"/>
              </a:rPr>
              <a:t>What was starting to change in the 17</a:t>
            </a:r>
            <a:r>
              <a:rPr lang="en-GB" sz="3600" b="1" baseline="30000" dirty="0">
                <a:latin typeface="+mn-lt"/>
              </a:rPr>
              <a:t>th</a:t>
            </a:r>
            <a:r>
              <a:rPr lang="en-GB" sz="3600" b="1" dirty="0">
                <a:latin typeface="+mn-lt"/>
              </a:rPr>
              <a:t> century?</a:t>
            </a:r>
          </a:p>
        </p:txBody>
      </p:sp>
      <p:sp>
        <p:nvSpPr>
          <p:cNvPr id="3" name="Content Placeholder 2">
            <a:extLst>
              <a:ext uri="{FF2B5EF4-FFF2-40B4-BE49-F238E27FC236}">
                <a16:creationId xmlns:a16="http://schemas.microsoft.com/office/drawing/2014/main" id="{E8BC1D5C-8333-4AC6-A84F-EBC90189CF37}"/>
              </a:ext>
            </a:extLst>
          </p:cNvPr>
          <p:cNvSpPr>
            <a:spLocks noGrp="1"/>
          </p:cNvSpPr>
          <p:nvPr>
            <p:ph idx="1"/>
          </p:nvPr>
        </p:nvSpPr>
        <p:spPr>
          <a:xfrm>
            <a:off x="440634" y="1516754"/>
            <a:ext cx="6583017" cy="4819442"/>
          </a:xfrm>
        </p:spPr>
        <p:txBody>
          <a:bodyPr>
            <a:normAutofit fontScale="92500" lnSpcReduction="10000"/>
          </a:bodyPr>
          <a:lstStyle/>
          <a:p>
            <a:r>
              <a:rPr lang="en-GB" dirty="0"/>
              <a:t>In the British colony of Barbados, a huge boom in demand for sugar had led to a big increase in enslaved Africans being brought to the island.</a:t>
            </a:r>
          </a:p>
          <a:p>
            <a:r>
              <a:rPr lang="en-GB" dirty="0"/>
              <a:t>The white planters were very quickly finding themselves to be a ruling minority, vastly outnumbered by the black enslaved population.</a:t>
            </a:r>
          </a:p>
          <a:p>
            <a:r>
              <a:rPr lang="en-GB" dirty="0"/>
              <a:t>In 1661, a new code of laws was brought in, the Barbados Slave Codes.</a:t>
            </a:r>
          </a:p>
          <a:p>
            <a:pPr marL="0" indent="0">
              <a:buNone/>
            </a:pPr>
            <a:r>
              <a:rPr lang="en-GB" u="sng" dirty="0">
                <a:solidFill>
                  <a:srgbClr val="FF0000"/>
                </a:solidFill>
              </a:rPr>
              <a:t>Discuss: </a:t>
            </a:r>
            <a:r>
              <a:rPr lang="en-GB" dirty="0">
                <a:solidFill>
                  <a:srgbClr val="FF0000"/>
                </a:solidFill>
              </a:rPr>
              <a:t>What does this extract from the slave codes tell us about how attitudes to race were changing?</a:t>
            </a:r>
          </a:p>
        </p:txBody>
      </p:sp>
      <p:sp>
        <p:nvSpPr>
          <p:cNvPr id="4" name="TextBox 3">
            <a:extLst>
              <a:ext uri="{FF2B5EF4-FFF2-40B4-BE49-F238E27FC236}">
                <a16:creationId xmlns:a16="http://schemas.microsoft.com/office/drawing/2014/main" id="{8C998925-B42E-48B1-AA7F-796919E3DF5C}"/>
              </a:ext>
            </a:extLst>
          </p:cNvPr>
          <p:cNvSpPr txBox="1"/>
          <p:nvPr/>
        </p:nvSpPr>
        <p:spPr>
          <a:xfrm>
            <a:off x="7421216" y="1399140"/>
            <a:ext cx="4330149" cy="5093735"/>
          </a:xfrm>
          <a:prstGeom prst="rect">
            <a:avLst/>
          </a:prstGeom>
          <a:solidFill>
            <a:schemeClr val="accent4">
              <a:lumMod val="20000"/>
              <a:lumOff val="80000"/>
            </a:schemeClr>
          </a:solidFill>
        </p:spPr>
        <p:txBody>
          <a:bodyPr wrap="square" rtlCol="0">
            <a:spAutoFit/>
          </a:bodyPr>
          <a:lstStyle/>
          <a:p>
            <a:endParaRPr lang="en-GB" dirty="0"/>
          </a:p>
        </p:txBody>
      </p:sp>
      <p:sp>
        <p:nvSpPr>
          <p:cNvPr id="5" name="Rectangle 1">
            <a:extLst>
              <a:ext uri="{FF2B5EF4-FFF2-40B4-BE49-F238E27FC236}">
                <a16:creationId xmlns:a16="http://schemas.microsoft.com/office/drawing/2014/main" id="{073340A2-1FB4-4EA9-948E-A1D8A5B1D728}"/>
              </a:ext>
            </a:extLst>
          </p:cNvPr>
          <p:cNvSpPr>
            <a:spLocks noChangeArrowheads="1"/>
          </p:cNvSpPr>
          <p:nvPr/>
        </p:nvSpPr>
        <p:spPr bwMode="auto">
          <a:xfrm>
            <a:off x="7659755" y="1931174"/>
            <a:ext cx="4091610" cy="4481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238050" rIns="91440" bIns="23805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i="1" u="none" strike="noStrike" cap="none" normalizeH="0" baseline="0" dirty="0">
                <a:ln>
                  <a:noFill/>
                </a:ln>
                <a:solidFill>
                  <a:schemeClr val="tx1"/>
                </a:solidFill>
                <a:effectLst/>
              </a:rPr>
              <a:t>[Enslaved Africans] are a heathenish brutish and a dangerous </a:t>
            </a:r>
            <a:r>
              <a:rPr kumimoji="0" lang="en-US" altLang="en-US" sz="2000" i="1" u="none" strike="noStrike" cap="none" normalizeH="0" baseline="0" dirty="0" err="1">
                <a:ln>
                  <a:noFill/>
                </a:ln>
                <a:solidFill>
                  <a:schemeClr val="tx1"/>
                </a:solidFill>
                <a:effectLst/>
              </a:rPr>
              <a:t>kinde</a:t>
            </a:r>
            <a:r>
              <a:rPr kumimoji="0" lang="en-US" altLang="en-US" sz="2000" i="1" u="none" strike="noStrike" cap="none" normalizeH="0" baseline="0" dirty="0">
                <a:ln>
                  <a:noFill/>
                </a:ln>
                <a:solidFill>
                  <a:schemeClr val="tx1"/>
                </a:solidFill>
                <a:effectLst/>
              </a:rPr>
              <a:t> of people…</a:t>
            </a:r>
            <a:r>
              <a:rPr lang="en-US" altLang="en-US" sz="2000" dirty="0"/>
              <a:t>B</a:t>
            </a:r>
            <a:r>
              <a:rPr kumimoji="0" lang="en-US" altLang="en-US" sz="2000" i="1" u="none" strike="noStrike" cap="none" normalizeH="0" baseline="0" dirty="0">
                <a:ln>
                  <a:noFill/>
                </a:ln>
                <a:solidFill>
                  <a:schemeClr val="tx1"/>
                </a:solidFill>
                <a:effectLst/>
              </a:rPr>
              <a:t>eing brutish slaves they deserve not the legal trial of twelve Men of their peers.</a:t>
            </a:r>
          </a:p>
          <a:p>
            <a:pPr marL="0" marR="0" lvl="0" indent="0" algn="l" defTabSz="914400" rtl="0" eaLnBrk="0" fontAlgn="base" latinLnBrk="0" hangingPunct="0">
              <a:lnSpc>
                <a:spcPct val="100000"/>
              </a:lnSpc>
              <a:spcBef>
                <a:spcPct val="0"/>
              </a:spcBef>
              <a:spcAft>
                <a:spcPct val="0"/>
              </a:spcAft>
              <a:buClrTx/>
              <a:buSzTx/>
              <a:buFontTx/>
              <a:buNone/>
              <a:tabLst/>
            </a:pPr>
            <a:r>
              <a:rPr lang="en-GB" sz="2000" i="1" dirty="0">
                <a:solidFill>
                  <a:srgbClr val="3A343A"/>
                </a:solidFill>
                <a:effectLst/>
              </a:rPr>
              <a:t>If any [enslaved African] shall offer any violence to a Christian</a:t>
            </a:r>
            <a:r>
              <a:rPr lang="en-GB" sz="2000" i="0" dirty="0">
                <a:solidFill>
                  <a:srgbClr val="3A343A"/>
                </a:solidFill>
                <a:effectLst/>
              </a:rPr>
              <a:t>, such slave shall for his and her first offence be severely whipped by the Constable. For his second offence of that nature he shall be severely whipped his nose slit, and be burned in some part of his face with a hot iron. </a:t>
            </a:r>
            <a:endParaRPr kumimoji="0" lang="en-US" altLang="en-US" sz="2000" i="0" u="none" strike="noStrike" cap="none" normalizeH="0" baseline="0" dirty="0">
              <a:ln>
                <a:noFill/>
              </a:ln>
              <a:solidFill>
                <a:schemeClr val="tx1"/>
              </a:solidFill>
              <a:effectLst/>
            </a:endParaRPr>
          </a:p>
        </p:txBody>
      </p:sp>
      <p:sp>
        <p:nvSpPr>
          <p:cNvPr id="6" name="TextBox 5">
            <a:extLst>
              <a:ext uri="{FF2B5EF4-FFF2-40B4-BE49-F238E27FC236}">
                <a16:creationId xmlns:a16="http://schemas.microsoft.com/office/drawing/2014/main" id="{3BD2EBB7-2333-40C2-866F-8B0496442CD0}"/>
              </a:ext>
            </a:extLst>
          </p:cNvPr>
          <p:cNvSpPr txBox="1"/>
          <p:nvPr/>
        </p:nvSpPr>
        <p:spPr>
          <a:xfrm>
            <a:off x="7659754" y="1524412"/>
            <a:ext cx="3998845" cy="646331"/>
          </a:xfrm>
          <a:prstGeom prst="rect">
            <a:avLst/>
          </a:prstGeom>
          <a:noFill/>
        </p:spPr>
        <p:txBody>
          <a:bodyPr wrap="square" rtlCol="0">
            <a:spAutoFit/>
          </a:bodyPr>
          <a:lstStyle/>
          <a:p>
            <a:r>
              <a:rPr lang="en-GB" b="1" dirty="0"/>
              <a:t>Extract from the Barbados slave codes, 1661</a:t>
            </a:r>
          </a:p>
        </p:txBody>
      </p:sp>
    </p:spTree>
    <p:extLst>
      <p:ext uri="{BB962C8B-B14F-4D97-AF65-F5344CB8AC3E}">
        <p14:creationId xmlns:p14="http://schemas.microsoft.com/office/powerpoint/2010/main" val="3673459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861" y="365125"/>
            <a:ext cx="10958121" cy="1325563"/>
          </a:xfrm>
        </p:spPr>
        <p:txBody>
          <a:bodyPr/>
          <a:lstStyle/>
          <a:p>
            <a:pPr algn="ctr"/>
            <a:r>
              <a:rPr lang="en-GB" b="1" dirty="0">
                <a:latin typeface="+mn-lt"/>
              </a:rPr>
              <a:t>A turning point: What was Bacon’s Rebellion?</a:t>
            </a:r>
          </a:p>
        </p:txBody>
      </p:sp>
      <p:sp>
        <p:nvSpPr>
          <p:cNvPr id="3" name="Content Placeholder 2"/>
          <p:cNvSpPr>
            <a:spLocks noGrp="1"/>
          </p:cNvSpPr>
          <p:nvPr>
            <p:ph idx="1"/>
          </p:nvPr>
        </p:nvSpPr>
        <p:spPr>
          <a:xfrm>
            <a:off x="838200" y="1825625"/>
            <a:ext cx="6211957" cy="4351338"/>
          </a:xfrm>
        </p:spPr>
        <p:txBody>
          <a:bodyPr>
            <a:normAutofit fontScale="92500" lnSpcReduction="20000"/>
          </a:bodyPr>
          <a:lstStyle/>
          <a:p>
            <a:r>
              <a:rPr lang="en-GB" dirty="0"/>
              <a:t>Read the account of Bacon’s Rebellion and answer the short questions in your exercise book as you go.</a:t>
            </a:r>
          </a:p>
          <a:p>
            <a:r>
              <a:rPr lang="en-GB" dirty="0"/>
              <a:t>Lastly, discuss these questions in the chat:</a:t>
            </a:r>
          </a:p>
          <a:p>
            <a:pPr marL="0" indent="0">
              <a:buNone/>
            </a:pPr>
            <a:endParaRPr lang="en-GB" dirty="0"/>
          </a:p>
          <a:p>
            <a:pPr marL="514350" indent="-514350" algn="ctr">
              <a:buFont typeface="+mj-lt"/>
              <a:buAutoNum type="arabicParenR"/>
            </a:pPr>
            <a:r>
              <a:rPr lang="en-GB" dirty="0"/>
              <a:t>How were the laws of Virginia changed after Bacon’s Rebellion?</a:t>
            </a:r>
          </a:p>
          <a:p>
            <a:pPr marL="514350" indent="-514350" algn="ctr">
              <a:buFont typeface="+mj-lt"/>
              <a:buAutoNum type="arabicParenR"/>
            </a:pPr>
            <a:r>
              <a:rPr lang="en-GB" dirty="0"/>
              <a:t>Why do you think these laws were changed?</a:t>
            </a:r>
          </a:p>
          <a:p>
            <a:pPr marL="514350" indent="-514350" algn="ctr">
              <a:buFont typeface="+mj-lt"/>
              <a:buAutoNum type="arabicParenR"/>
            </a:pPr>
            <a:r>
              <a:rPr lang="en-GB" dirty="0"/>
              <a:t>How do you feel about what you have learned today? What further questions do you want to ask?</a:t>
            </a:r>
          </a:p>
        </p:txBody>
      </p:sp>
      <p:pic>
        <p:nvPicPr>
          <p:cNvPr id="2050" name="Picture 2">
            <a:extLst>
              <a:ext uri="{FF2B5EF4-FFF2-40B4-BE49-F238E27FC236}">
                <a16:creationId xmlns:a16="http://schemas.microsoft.com/office/drawing/2014/main" id="{71C7D370-D0F4-464B-A8A3-C46675A896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0655" y="1481943"/>
            <a:ext cx="4343327" cy="5029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1182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F1D72-F85D-41D1-89C6-413A9E935206}"/>
              </a:ext>
            </a:extLst>
          </p:cNvPr>
          <p:cNvSpPr>
            <a:spLocks noGrp="1"/>
          </p:cNvSpPr>
          <p:nvPr>
            <p:ph type="title"/>
          </p:nvPr>
        </p:nvSpPr>
        <p:spPr/>
        <p:txBody>
          <a:bodyPr/>
          <a:lstStyle/>
          <a:p>
            <a:r>
              <a:rPr lang="en-GB" b="1" dirty="0">
                <a:latin typeface="+mn-lt"/>
              </a:rPr>
              <a:t>Word bank:</a:t>
            </a:r>
          </a:p>
        </p:txBody>
      </p:sp>
      <p:graphicFrame>
        <p:nvGraphicFramePr>
          <p:cNvPr id="4" name="Table 4">
            <a:extLst>
              <a:ext uri="{FF2B5EF4-FFF2-40B4-BE49-F238E27FC236}">
                <a16:creationId xmlns:a16="http://schemas.microsoft.com/office/drawing/2014/main" id="{C07AAC0A-03A6-4D7B-9DF1-4D019563B600}"/>
              </a:ext>
            </a:extLst>
          </p:cNvPr>
          <p:cNvGraphicFramePr>
            <a:graphicFrameLocks noGrp="1"/>
          </p:cNvGraphicFramePr>
          <p:nvPr>
            <p:ph idx="1"/>
            <p:extLst>
              <p:ext uri="{D42A27DB-BD31-4B8C-83A1-F6EECF244321}">
                <p14:modId xmlns:p14="http://schemas.microsoft.com/office/powerpoint/2010/main" val="985520866"/>
              </p:ext>
            </p:extLst>
          </p:nvPr>
        </p:nvGraphicFramePr>
        <p:xfrm>
          <a:off x="505690" y="1690687"/>
          <a:ext cx="11173691" cy="4321971"/>
        </p:xfrm>
        <a:graphic>
          <a:graphicData uri="http://schemas.openxmlformats.org/drawingml/2006/table">
            <a:tbl>
              <a:tblPr firstRow="1" bandRow="1">
                <a:tableStyleId>{5C22544A-7EE6-4342-B048-85BDC9FD1C3A}</a:tableStyleId>
              </a:tblPr>
              <a:tblGrid>
                <a:gridCol w="2487949">
                  <a:extLst>
                    <a:ext uri="{9D8B030D-6E8A-4147-A177-3AD203B41FA5}">
                      <a16:colId xmlns:a16="http://schemas.microsoft.com/office/drawing/2014/main" val="2606391087"/>
                    </a:ext>
                  </a:extLst>
                </a:gridCol>
                <a:gridCol w="8685742">
                  <a:extLst>
                    <a:ext uri="{9D8B030D-6E8A-4147-A177-3AD203B41FA5}">
                      <a16:colId xmlns:a16="http://schemas.microsoft.com/office/drawing/2014/main" val="2595294413"/>
                    </a:ext>
                  </a:extLst>
                </a:gridCol>
              </a:tblGrid>
              <a:tr h="480219">
                <a:tc>
                  <a:txBody>
                    <a:bodyPr/>
                    <a:lstStyle/>
                    <a:p>
                      <a:pPr algn="ctr"/>
                      <a:r>
                        <a:rPr lang="en-GB" b="1" dirty="0">
                          <a:solidFill>
                            <a:schemeClr val="tx1"/>
                          </a:solidFill>
                        </a:rPr>
                        <a:t>Indentured servants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r>
                        <a:rPr lang="en-GB" b="0" dirty="0">
                          <a:solidFill>
                            <a:schemeClr val="tx1"/>
                          </a:solidFill>
                        </a:rPr>
                        <a:t>People who had to work for free for a set period of time (usually 7 years)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63318701"/>
                  </a:ext>
                </a:extLst>
              </a:tr>
              <a:tr h="480219">
                <a:tc>
                  <a:txBody>
                    <a:bodyPr/>
                    <a:lstStyle/>
                    <a:p>
                      <a:pPr algn="ctr"/>
                      <a:r>
                        <a:rPr lang="en-GB" b="1" dirty="0">
                          <a:solidFill>
                            <a:schemeClr val="tx1"/>
                          </a:solidFill>
                        </a:rPr>
                        <a:t>Powhatan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r>
                        <a:rPr lang="en-GB" dirty="0">
                          <a:solidFill>
                            <a:schemeClr val="tx1"/>
                          </a:solidFill>
                        </a:rPr>
                        <a:t>The indigenous (original) people of Virginia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608189"/>
                  </a:ext>
                </a:extLst>
              </a:tr>
              <a:tr h="480219">
                <a:tc>
                  <a:txBody>
                    <a:bodyPr/>
                    <a:lstStyle/>
                    <a:p>
                      <a:pPr algn="ctr"/>
                      <a:r>
                        <a:rPr lang="en-GB" b="1" dirty="0">
                          <a:solidFill>
                            <a:schemeClr val="tx1"/>
                          </a:solidFill>
                        </a:rPr>
                        <a:t>Enslaved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r>
                        <a:rPr lang="en-GB" dirty="0">
                          <a:solidFill>
                            <a:schemeClr val="tx1"/>
                          </a:solidFill>
                        </a:rPr>
                        <a:t>Being owned by another person for life, with no freedom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0045058"/>
                  </a:ext>
                </a:extLst>
              </a:tr>
              <a:tr h="480219">
                <a:tc>
                  <a:txBody>
                    <a:bodyPr/>
                    <a:lstStyle/>
                    <a:p>
                      <a:pPr algn="ctr"/>
                      <a:r>
                        <a:rPr lang="en-GB" b="1" dirty="0">
                          <a:solidFill>
                            <a:schemeClr val="tx1"/>
                          </a:solidFill>
                        </a:rPr>
                        <a:t>Hierarchical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r>
                        <a:rPr lang="en-GB" dirty="0">
                          <a:solidFill>
                            <a:schemeClr val="tx1"/>
                          </a:solidFill>
                        </a:rPr>
                        <a:t>A strictly structured system where some people had more rights than others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8965831"/>
                  </a:ext>
                </a:extLst>
              </a:tr>
              <a:tr h="480219">
                <a:tc>
                  <a:txBody>
                    <a:bodyPr/>
                    <a:lstStyle/>
                    <a:p>
                      <a:pPr algn="ctr"/>
                      <a:r>
                        <a:rPr lang="en-GB" b="1" dirty="0">
                          <a:solidFill>
                            <a:schemeClr val="tx1"/>
                          </a:solidFill>
                        </a:rPr>
                        <a:t>Inferior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r>
                        <a:rPr lang="en-GB" dirty="0">
                          <a:solidFill>
                            <a:schemeClr val="tx1"/>
                          </a:solidFill>
                        </a:rPr>
                        <a:t>Worth less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6039940"/>
                  </a:ext>
                </a:extLst>
              </a:tr>
              <a:tr h="480219">
                <a:tc>
                  <a:txBody>
                    <a:bodyPr/>
                    <a:lstStyle/>
                    <a:p>
                      <a:pPr algn="ctr"/>
                      <a:r>
                        <a:rPr lang="en-GB" b="1" dirty="0">
                          <a:solidFill>
                            <a:schemeClr val="tx1"/>
                          </a:solidFill>
                        </a:rPr>
                        <a:t>Militia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r>
                        <a:rPr lang="en-GB" dirty="0">
                          <a:solidFill>
                            <a:schemeClr val="tx1"/>
                          </a:solidFill>
                        </a:rPr>
                        <a:t>A group of people with weapons; not an official army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99720863"/>
                  </a:ext>
                </a:extLst>
              </a:tr>
              <a:tr h="480219">
                <a:tc>
                  <a:txBody>
                    <a:bodyPr/>
                    <a:lstStyle/>
                    <a:p>
                      <a:pPr algn="ctr"/>
                      <a:r>
                        <a:rPr lang="en-GB" b="1" dirty="0">
                          <a:solidFill>
                            <a:schemeClr val="tx1"/>
                          </a:solidFill>
                        </a:rPr>
                        <a:t>Overthrew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r>
                        <a:rPr lang="en-GB" dirty="0">
                          <a:solidFill>
                            <a:schemeClr val="tx1"/>
                          </a:solidFill>
                        </a:rPr>
                        <a:t>Remove someone from power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50297636"/>
                  </a:ext>
                </a:extLst>
              </a:tr>
              <a:tr h="480219">
                <a:tc>
                  <a:txBody>
                    <a:bodyPr/>
                    <a:lstStyle/>
                    <a:p>
                      <a:pPr algn="ctr"/>
                      <a:r>
                        <a:rPr lang="en-GB" b="1" dirty="0">
                          <a:solidFill>
                            <a:schemeClr val="tx1"/>
                          </a:solidFill>
                        </a:rPr>
                        <a:t>Amputated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r>
                        <a:rPr lang="en-GB" dirty="0">
                          <a:solidFill>
                            <a:schemeClr val="tx1"/>
                          </a:solidFill>
                        </a:rPr>
                        <a:t>Cut off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79014560"/>
                  </a:ext>
                </a:extLst>
              </a:tr>
              <a:tr h="480219">
                <a:tc>
                  <a:txBody>
                    <a:bodyPr/>
                    <a:lstStyle/>
                    <a:p>
                      <a:pPr algn="ctr"/>
                      <a:r>
                        <a:rPr lang="en-GB" b="1" dirty="0">
                          <a:solidFill>
                            <a:schemeClr val="tx1"/>
                          </a:solidFill>
                        </a:rPr>
                        <a:t>Privilege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r>
                        <a:rPr lang="en-GB" dirty="0">
                          <a:solidFill>
                            <a:schemeClr val="tx1"/>
                          </a:solidFill>
                        </a:rPr>
                        <a:t>Rights or freedoms that only certain groups of people have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1502554"/>
                  </a:ext>
                </a:extLst>
              </a:tr>
            </a:tbl>
          </a:graphicData>
        </a:graphic>
      </p:graphicFrame>
    </p:spTree>
    <p:extLst>
      <p:ext uri="{BB962C8B-B14F-4D97-AF65-F5344CB8AC3E}">
        <p14:creationId xmlns:p14="http://schemas.microsoft.com/office/powerpoint/2010/main" val="32395584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637</Words>
  <Application>Microsoft Office PowerPoint</Application>
  <PresentationFormat>Widescreen</PresentationFormat>
  <Paragraphs>56</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PowerPoint Presentation</vt:lpstr>
      <vt:lpstr>How did ideas about race develop in the New World?</vt:lpstr>
      <vt:lpstr>PowerPoint Presentation</vt:lpstr>
      <vt:lpstr>PowerPoint Presentation</vt:lpstr>
      <vt:lpstr>Where did ideas about race come from?</vt:lpstr>
      <vt:lpstr>What was starting to change in the 17th century?</vt:lpstr>
      <vt:lpstr>A turning point: What was Bacon’s Rebellion?</vt:lpstr>
      <vt:lpstr>Word bank: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did ideas about race develop in the New World?</dc:title>
  <dc:creator>Jenny Thornton</dc:creator>
  <cp:lastModifiedBy>Jenny Thornton</cp:lastModifiedBy>
  <cp:revision>1</cp:revision>
  <dcterms:created xsi:type="dcterms:W3CDTF">2021-01-24T10:29:26Z</dcterms:created>
  <dcterms:modified xsi:type="dcterms:W3CDTF">2021-02-10T22:25:58Z</dcterms:modified>
</cp:coreProperties>
</file>